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60" r:id="rId6"/>
    <p:sldId id="761" r:id="rId7"/>
    <p:sldId id="762" r:id="rId8"/>
    <p:sldId id="763" r:id="rId9"/>
    <p:sldId id="756" r:id="rId10"/>
    <p:sldId id="384" r:id="rId11"/>
    <p:sldId id="410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욥기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30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장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endParaRPr lang="en-US" altLang="ko-KR" sz="28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7ED53-3621-531A-D36A-14131853F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0C191BB-57B5-2F66-CB67-6C744287703A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그런데 이제는 나보다 어린 것들까지 나를 조롱하는구나</a:t>
            </a:r>
            <a:r>
              <a:rPr lang="en-US" altLang="ko-KR" sz="3200" dirty="0"/>
              <a:t>. </a:t>
            </a:r>
            <a:r>
              <a:rPr lang="ko-KR" altLang="en-US" sz="3200" dirty="0"/>
              <a:t>내 양 떼를 지키는 개들 축에도 끼지 못하는 쓸모가 없는 자들의 자식들까지 나를 조롱한다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젊어서 손에 힘이 있을 듯하지만</a:t>
            </a:r>
            <a:r>
              <a:rPr lang="en-US" altLang="ko-KR" sz="3200" dirty="0"/>
              <a:t>, </a:t>
            </a:r>
            <a:r>
              <a:rPr lang="ko-KR" altLang="en-US" sz="3200" dirty="0"/>
              <a:t>기력이 쇠하여서 쓸모가 없는 자들이다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그들은 가난과 굶주림에 허덕여서 몰골이 흉하며</a:t>
            </a:r>
            <a:r>
              <a:rPr lang="en-US" altLang="ko-KR" sz="3200" dirty="0"/>
              <a:t>, </a:t>
            </a:r>
            <a:r>
              <a:rPr lang="ko-KR" altLang="en-US" sz="3200" dirty="0"/>
              <a:t>메마른 땅과 황무지에서 풀뿌리나 씹으며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덤불 속에서 자란 쓴 나물을 캐어 먹으며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대싸리</a:t>
            </a:r>
            <a:r>
              <a:rPr lang="ko-KR" altLang="en-US" sz="3200" dirty="0"/>
              <a:t> 뿌리로 끼니를 삼는 자들이다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그들은 사람 축에 끼지 못하여 동네에서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B42421-E78A-B9EA-AFF2-4F4655649D0C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7B509C-D824-25A3-067E-41A4E952A56F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3829069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A1A72-1A55-8915-4FD6-5C2B4565A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E298AE8-81FC-9B67-0F11-DF9F2D11402B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쫓겨나고</a:t>
            </a:r>
            <a:r>
              <a:rPr lang="en-US" altLang="ko-KR" sz="3200" dirty="0"/>
              <a:t>, </a:t>
            </a:r>
            <a:r>
              <a:rPr lang="ko-KR" altLang="en-US" sz="3200" dirty="0"/>
              <a:t>사람들이 마치 도둑을 쫓듯이 그들에게 </a:t>
            </a:r>
            <a:r>
              <a:rPr lang="en-US" altLang="ko-KR" sz="3200" dirty="0"/>
              <a:t>"</a:t>
            </a:r>
            <a:r>
              <a:rPr lang="ko-KR" altLang="en-US" sz="3200" dirty="0"/>
              <a:t>도둑이야</a:t>
            </a:r>
            <a:r>
              <a:rPr lang="en-US" altLang="ko-KR" sz="3200" dirty="0"/>
              <a:t>!" </a:t>
            </a:r>
            <a:r>
              <a:rPr lang="ko-KR" altLang="en-US" sz="3200" dirty="0"/>
              <a:t>하고 소리를 질러 쫓아 버리곤 하였다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그들은</a:t>
            </a:r>
            <a:r>
              <a:rPr lang="en-US" altLang="ko-KR" sz="3200" dirty="0"/>
              <a:t>, </a:t>
            </a:r>
            <a:r>
              <a:rPr lang="ko-KR" altLang="en-US" sz="3200" dirty="0"/>
              <a:t>급류에 패여 </a:t>
            </a:r>
            <a:r>
              <a:rPr lang="ko-KR" altLang="en-US" sz="3200" dirty="0" err="1"/>
              <a:t>벼랑진</a:t>
            </a:r>
            <a:r>
              <a:rPr lang="ko-KR" altLang="en-US" sz="3200" dirty="0"/>
              <a:t> 골짜기에서 지내고</a:t>
            </a:r>
            <a:r>
              <a:rPr lang="en-US" altLang="ko-KR" sz="3200" dirty="0"/>
              <a:t>, </a:t>
            </a:r>
            <a:r>
              <a:rPr lang="ko-KR" altLang="en-US" sz="3200" dirty="0"/>
              <a:t>땅굴이나 동굴에서 살고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짐승처럼 덤불 속에서 움츠리고 있거나</a:t>
            </a:r>
            <a:r>
              <a:rPr lang="en-US" altLang="ko-KR" sz="3200" dirty="0"/>
              <a:t>, </a:t>
            </a:r>
            <a:r>
              <a:rPr lang="ko-KR" altLang="en-US" sz="3200" dirty="0"/>
              <a:t>가시나무 밑에 몰려서 웅크리고 있으니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그들은 어리석은 자의 자식들로서</a:t>
            </a:r>
            <a:r>
              <a:rPr lang="en-US" altLang="ko-KR" sz="3200" dirty="0"/>
              <a:t>, </a:t>
            </a:r>
            <a:r>
              <a:rPr lang="ko-KR" altLang="en-US" sz="3200" dirty="0"/>
              <a:t>이름도 없는 자의 자식들로서</a:t>
            </a:r>
            <a:r>
              <a:rPr lang="en-US" altLang="ko-KR" sz="3200" dirty="0"/>
              <a:t>, </a:t>
            </a:r>
            <a:r>
              <a:rPr lang="ko-KR" altLang="en-US" sz="3200" dirty="0"/>
              <a:t>회초리를 맞고 제 고장에서 쫓겨난 자들이다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그런데 그런 자들이 이제는 돌아와서 나를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3DB868-300A-6DEE-AACE-D10C4DB1E1FA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70F4AD-4268-C98A-C6A9-0EB5D256A5F1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3666490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443A0-E283-9347-9008-60F5C701D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CF34797-D481-5EEA-6043-9A5B53CC7E0B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비웃는다</a:t>
            </a:r>
            <a:r>
              <a:rPr lang="en-US" altLang="ko-KR" sz="3200" dirty="0"/>
              <a:t>. </a:t>
            </a:r>
            <a:r>
              <a:rPr lang="ko-KR" altLang="en-US" sz="3200" dirty="0"/>
              <a:t>내가 그들의 말거리가 되어 버렸다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그들은 나를 꺼려 멀리하며 마주치기라도 하면 서슴지 않고 침을 뱉는다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하나님이 내 활시위를 풀어 버리시고</a:t>
            </a:r>
            <a:r>
              <a:rPr lang="en-US" altLang="ko-KR" sz="3200" dirty="0"/>
              <a:t>, </a:t>
            </a:r>
            <a:r>
              <a:rPr lang="ko-KR" altLang="en-US" sz="3200" dirty="0"/>
              <a:t>나를 이렇게 무기력하게 하시니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그들이 고삐 풀린 말처럼 내 앞에서 날뛴다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이 천한 무리들이 내 오른쪽에서 나와 겨루려고 들고 일어나며</a:t>
            </a:r>
            <a:r>
              <a:rPr lang="en-US" altLang="ko-KR" sz="3200" dirty="0"/>
              <a:t>, </a:t>
            </a:r>
            <a:r>
              <a:rPr lang="ko-KR" altLang="en-US" sz="3200" dirty="0"/>
              <a:t>나를 잡으려고 내가 걷는 길에 덫을 놓고</a:t>
            </a:r>
            <a:r>
              <a:rPr lang="en-US" altLang="ko-KR" sz="3200" dirty="0"/>
              <a:t>, </a:t>
            </a:r>
            <a:r>
              <a:rPr lang="ko-KR" altLang="en-US" sz="3200" dirty="0"/>
              <a:t>나를 파멸시키려고 포위망을 좁히고 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그들은 내가 도망 가는 길마저 막아 버렸다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CF079E-D86D-D0B1-0287-2FA9A894E67E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B11CE7-6A12-38AE-D109-7E0A9E4E0036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3408585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5E85C-6928-9B3E-FC86-CAF87CA86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40C134-33BB-B77F-2551-54F22AE21F14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그들이 나를 파멸시키려고 하는데도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그들을 막을 사람이 아무도 없다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그들이 성벽을 뚫고</a:t>
            </a:r>
            <a:r>
              <a:rPr lang="en-US" altLang="ko-KR" sz="3200" dirty="0"/>
              <a:t>, </a:t>
            </a:r>
            <a:r>
              <a:rPr lang="ko-KR" altLang="en-US" sz="3200" dirty="0"/>
              <a:t>그 뚫린 틈으로 물밀듯 들어와서</a:t>
            </a:r>
            <a:r>
              <a:rPr lang="en-US" altLang="ko-KR" sz="3200" dirty="0"/>
              <a:t>, </a:t>
            </a:r>
            <a:r>
              <a:rPr lang="ko-KR" altLang="en-US" sz="3200" dirty="0"/>
              <a:t>성난 파도처럼 내게 달려드니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/>
              <a:t>나는 두려워서 벌벌 떨고</a:t>
            </a:r>
            <a:r>
              <a:rPr lang="en-US" altLang="ko-KR" sz="3200" dirty="0"/>
              <a:t>, </a:t>
            </a:r>
            <a:r>
              <a:rPr lang="ko-KR" altLang="en-US" sz="3200" dirty="0"/>
              <a:t>내 위엄은 간곳없이 사라지고</a:t>
            </a:r>
            <a:r>
              <a:rPr lang="en-US" altLang="ko-KR" sz="3200" dirty="0"/>
              <a:t>, </a:t>
            </a:r>
            <a:r>
              <a:rPr lang="ko-KR" altLang="en-US" sz="3200" dirty="0"/>
              <a:t>구원의 희망은 뜬구름이 사라지듯 없어졌다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나는 이제 기력이 쇠하여서</a:t>
            </a:r>
            <a:r>
              <a:rPr lang="en-US" altLang="ko-KR" sz="3200" dirty="0"/>
              <a:t>, </a:t>
            </a:r>
            <a:r>
              <a:rPr lang="ko-KR" altLang="en-US" sz="3200" dirty="0"/>
              <a:t>죽을 지경에 이르렀다</a:t>
            </a:r>
            <a:r>
              <a:rPr lang="en-US" altLang="ko-KR" sz="3200" dirty="0"/>
              <a:t>. </a:t>
            </a:r>
            <a:r>
              <a:rPr lang="ko-KR" altLang="en-US" sz="3200" dirty="0"/>
              <a:t>지금까지 나는 괴로운 나날들에 사로잡혀서</a:t>
            </a:r>
            <a:r>
              <a:rPr lang="en-US" altLang="ko-KR" sz="3200" dirty="0"/>
              <a:t>, </a:t>
            </a:r>
            <a:r>
              <a:rPr lang="ko-KR" altLang="en-US" sz="3200" dirty="0"/>
              <a:t>편하게 쉬지 못하였다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/>
              <a:t>밤에는 뼈가 쑤시고</a:t>
            </a:r>
            <a:r>
              <a:rPr lang="en-US" altLang="ko-KR" sz="3200" dirty="0"/>
              <a:t>, </a:t>
            </a:r>
            <a:r>
              <a:rPr lang="ko-KR" altLang="en-US" sz="3200" dirty="0"/>
              <a:t>뼈를 깎는 아픔이 그치지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D01FBD-2392-5BF4-B63E-355F0C6C045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547E5F-D858-4941-58EC-A36F2D901891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3637689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F284F-A4F4-A0E9-E956-11B659FC6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E8D23B7-0268-A030-17A8-C1312129DACD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않는다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18   </a:t>
            </a:r>
            <a:r>
              <a:rPr lang="ko-KR" altLang="en-US" sz="3200" dirty="0"/>
              <a:t>하나님이 그 거센 힘으로 내 옷을 거세게 잡아당기셔서</a:t>
            </a:r>
            <a:r>
              <a:rPr lang="en-US" altLang="ko-KR" sz="3200" dirty="0"/>
              <a:t>, </a:t>
            </a:r>
            <a:r>
              <a:rPr lang="ko-KR" altLang="en-US" sz="3200" dirty="0"/>
              <a:t>나를 옷깃처럼 </a:t>
            </a:r>
            <a:r>
              <a:rPr lang="ko-KR" altLang="en-US" sz="3200" dirty="0" err="1"/>
              <a:t>휘어감으신다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19   </a:t>
            </a:r>
            <a:r>
              <a:rPr lang="ko-KR" altLang="en-US" sz="3200" dirty="0"/>
              <a:t>하나님이 나를 진흙 속에 던지시니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진흙이나 쓰레기보다 나을 것이 없다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20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주님께 부르짖어도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주님께서는 내게 응답하지 않으십니다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내가 주님께 기도해도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주님께서는 들은 체도 않으십니다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21   </a:t>
            </a:r>
            <a:r>
              <a:rPr lang="ko-KR" altLang="en-US" sz="3200" dirty="0"/>
              <a:t>주님께서는 내게 너무 잔인하십니다</a:t>
            </a:r>
            <a:r>
              <a:rPr lang="en-US" altLang="ko-KR" sz="3200" dirty="0"/>
              <a:t>. </a:t>
            </a:r>
            <a:r>
              <a:rPr lang="ko-KR" altLang="en-US" sz="3200" dirty="0"/>
              <a:t>힘이 세신 주님께서</a:t>
            </a:r>
            <a:r>
              <a:rPr lang="en-US" altLang="ko-KR" sz="3200" dirty="0"/>
              <a:t>, </a:t>
            </a:r>
            <a:r>
              <a:rPr lang="ko-KR" altLang="en-US" sz="3200" dirty="0"/>
              <a:t>힘이 없는 나를 핍박하십니다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22   </a:t>
            </a:r>
            <a:r>
              <a:rPr lang="ko-KR" altLang="en-US" sz="3200" dirty="0"/>
              <a:t>나를 들어올려서 바람에 날리게 하시며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FF6F90-83BE-33F6-F60B-F3884E8A27C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5E65C5-2533-EFDF-2E4C-5BD9DBBAC05B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1613750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E9455-2702-D334-F0AE-735B5F088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17F6539-E8B4-B6EF-D321-19C7079564FA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태풍에 휩쓸려서 흔적도 없이 사라지게 하십니다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23   </a:t>
            </a:r>
            <a:r>
              <a:rPr lang="ko-KR" altLang="en-US" sz="3200" dirty="0"/>
              <a:t>나는 잘 알고 있습니다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주님께서는 나를 죽음으로 몰아넣고 계십니다</a:t>
            </a:r>
            <a:r>
              <a:rPr lang="en-US" altLang="ko-KR" sz="3200" dirty="0"/>
              <a:t>. </a:t>
            </a:r>
            <a:r>
              <a:rPr lang="ko-KR" altLang="en-US" sz="3200" dirty="0"/>
              <a:t>끝내 나를 살아 있는 모든 사람들이 다 함께 만나는 그 죽음의 집으로 돌아가게 하십니다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24   </a:t>
            </a:r>
            <a:r>
              <a:rPr lang="ko-KR" altLang="en-US" sz="3200" dirty="0"/>
              <a:t>주님께서는 어찌하여 망할 수밖에 없는 연약한 이 몸을 치십니까</a:t>
            </a:r>
            <a:r>
              <a:rPr lang="en-US" altLang="ko-KR" sz="3200" dirty="0"/>
              <a:t>? </a:t>
            </a:r>
            <a:r>
              <a:rPr lang="ko-KR" altLang="en-US" sz="3200" dirty="0"/>
              <a:t>기껏 하나님의 자비나 빌어야 하는 것밖에는 아무것도 할 수 없는 보잘것없는 이 몸을</a:t>
            </a:r>
            <a:r>
              <a:rPr lang="en-US" altLang="ko-KR" sz="3200" dirty="0"/>
              <a:t>, </a:t>
            </a:r>
            <a:r>
              <a:rPr lang="ko-KR" altLang="en-US" sz="3200" dirty="0"/>
              <a:t>어찌하여 그렇게 세게 치십니까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25   </a:t>
            </a:r>
            <a:r>
              <a:rPr lang="ko-KR" altLang="en-US" sz="3200" dirty="0" err="1"/>
              <a:t>고난받는</a:t>
            </a:r>
            <a:r>
              <a:rPr lang="ko-KR" altLang="en-US" sz="3200" dirty="0"/>
              <a:t> 사람을 보면</a:t>
            </a:r>
            <a:r>
              <a:rPr lang="en-US" altLang="ko-KR" sz="3200" dirty="0"/>
              <a:t>, </a:t>
            </a:r>
            <a:r>
              <a:rPr lang="ko-KR" altLang="en-US" sz="3200" dirty="0"/>
              <a:t>함께 울었다</a:t>
            </a:r>
            <a:r>
              <a:rPr lang="en-US" altLang="ko-KR" sz="3200" dirty="0"/>
              <a:t>. </a:t>
            </a:r>
            <a:r>
              <a:rPr lang="ko-KR" altLang="en-US" sz="3200" dirty="0"/>
              <a:t>궁핍한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26BEE3-3F67-B388-6567-08AC480131C5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AD82EE-A1FD-061E-CA84-BCF74DEA9AB1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1237743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D5A4E-CF29-B038-2450-44C7657E5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B84F180-B293-858E-1D0F-0FACB63C4F5D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사람을 보면</a:t>
            </a:r>
            <a:r>
              <a:rPr lang="en-US" altLang="ko-KR" sz="3200" dirty="0"/>
              <a:t>, </a:t>
            </a:r>
            <a:r>
              <a:rPr lang="ko-KR" altLang="en-US" sz="3200" dirty="0"/>
              <a:t>나도 함께 마음 아파하였다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26   </a:t>
            </a:r>
            <a:r>
              <a:rPr lang="ko-KR" altLang="en-US" sz="3200" dirty="0"/>
              <a:t>내가 바라던 행복은 오지 않고 화가 들이닥쳤구나</a:t>
            </a:r>
            <a:r>
              <a:rPr lang="en-US" altLang="ko-KR" sz="3200" dirty="0"/>
              <a:t>. </a:t>
            </a:r>
            <a:r>
              <a:rPr lang="ko-KR" altLang="en-US" sz="3200" dirty="0"/>
              <a:t>빛을 바랐더니 어둠이 밀어닥쳤다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27   </a:t>
            </a:r>
            <a:r>
              <a:rPr lang="ko-KR" altLang="en-US" sz="3200" dirty="0"/>
              <a:t>근심과 고통으로 마음이 갈기갈기 찢어지고</a:t>
            </a:r>
            <a:r>
              <a:rPr lang="en-US" altLang="ko-KR" sz="3200" dirty="0"/>
              <a:t>, </a:t>
            </a:r>
            <a:r>
              <a:rPr lang="ko-KR" altLang="en-US" sz="3200" dirty="0"/>
              <a:t>하루도 고통스럽지 않은 날이 없이 지금까지 살아왔다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28   </a:t>
            </a:r>
            <a:r>
              <a:rPr lang="ko-KR" altLang="en-US" sz="3200" dirty="0"/>
              <a:t>햇빛도 비치지 않는 그늘진 곳으로만 침울하게 돌아다니다가</a:t>
            </a:r>
            <a:r>
              <a:rPr lang="en-US" altLang="ko-KR" sz="3200" dirty="0"/>
              <a:t>, </a:t>
            </a:r>
            <a:r>
              <a:rPr lang="ko-KR" altLang="en-US" sz="3200" dirty="0"/>
              <a:t>사람들이 모여 있는 곳에 이르면 도와 달라고 애걸이나 하는 신세가 되고 말았다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29   </a:t>
            </a:r>
            <a:r>
              <a:rPr lang="ko-KR" altLang="en-US" sz="3200" dirty="0"/>
              <a:t>나는 이제 이리의 형제가 되고</a:t>
            </a:r>
            <a:r>
              <a:rPr lang="en-US" altLang="ko-KR" sz="3200" dirty="0"/>
              <a:t>, </a:t>
            </a:r>
            <a:r>
              <a:rPr lang="ko-KR" altLang="en-US" sz="3200" dirty="0"/>
              <a:t>타조의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C50A88-FE11-E1E6-A90B-4C7162881F9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51BF6-0C49-DA3B-ED3A-02CF042C3DEB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1955961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친구가 </a:t>
            </a:r>
            <a:r>
              <a:rPr lang="ko-KR" altLang="en-US" sz="3200" dirty="0"/>
              <a:t>되어 버렸는가</a:t>
            </a:r>
            <a:r>
              <a:rPr lang="en-US" altLang="ko-KR" sz="3200" dirty="0"/>
              <a:t>? </a:t>
            </a:r>
            <a:r>
              <a:rPr lang="ko-KR" altLang="en-US" sz="3200" dirty="0"/>
              <a:t>내가 내 목소리를 들어 보아도</a:t>
            </a:r>
            <a:r>
              <a:rPr lang="en-US" altLang="ko-KR" sz="3200" dirty="0"/>
              <a:t>, </a:t>
            </a:r>
            <a:r>
              <a:rPr lang="ko-KR" altLang="en-US" sz="3200" dirty="0"/>
              <a:t>내 목소리는 구슬프고 외롭다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30   </a:t>
            </a:r>
            <a:r>
              <a:rPr lang="ko-KR" altLang="en-US" sz="3200" dirty="0"/>
              <a:t>살갗은 검게 타서 벗겨지고</a:t>
            </a:r>
            <a:r>
              <a:rPr lang="en-US" altLang="ko-KR" sz="3200" dirty="0"/>
              <a:t>, </a:t>
            </a:r>
            <a:r>
              <a:rPr lang="ko-KR" altLang="en-US" sz="3200" dirty="0"/>
              <a:t>뼈는 열을 받아서 타 버렸다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31   </a:t>
            </a:r>
            <a:r>
              <a:rPr lang="ko-KR" altLang="en-US" sz="3200" dirty="0"/>
              <a:t>수금 소리는 통곡으로 바뀌고</a:t>
            </a:r>
            <a:r>
              <a:rPr lang="en-US" altLang="ko-KR" sz="3200" dirty="0"/>
              <a:t>, </a:t>
            </a:r>
            <a:r>
              <a:rPr lang="ko-KR" altLang="en-US" sz="3200" dirty="0"/>
              <a:t>피리 소리는 애곡으로 바뀌었다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123237</TotalTime>
  <Words>680</Words>
  <Application>Microsoft Office PowerPoint</Application>
  <PresentationFormat>화면 슬라이드 쇼(4:3)</PresentationFormat>
  <Paragraphs>76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20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10874</cp:revision>
  <dcterms:created xsi:type="dcterms:W3CDTF">2020-04-21T04:48:11Z</dcterms:created>
  <dcterms:modified xsi:type="dcterms:W3CDTF">2026-06-05T09:42:45Z</dcterms:modified>
</cp:coreProperties>
</file>