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32" r:id="rId1"/>
  </p:sldMasterIdLst>
  <p:sldIdLst>
    <p:sldId id="356" r:id="rId2"/>
    <p:sldId id="757" r:id="rId3"/>
    <p:sldId id="758" r:id="rId4"/>
    <p:sldId id="759" r:id="rId5"/>
    <p:sldId id="760" r:id="rId6"/>
    <p:sldId id="761" r:id="rId7"/>
    <p:sldId id="762" r:id="rId8"/>
    <p:sldId id="763" r:id="rId9"/>
    <p:sldId id="764" r:id="rId10"/>
    <p:sldId id="765" r:id="rId11"/>
    <p:sldId id="756" r:id="rId12"/>
    <p:sldId id="384" r:id="rId13"/>
    <p:sldId id="410" r:id="rId1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14" autoAdjust="0"/>
  </p:normalViewPr>
  <p:slideViewPr>
    <p:cSldViewPr>
      <p:cViewPr varScale="1">
        <p:scale>
          <a:sx n="104" d="100"/>
          <a:sy n="104" d="100"/>
        </p:scale>
        <p:origin x="186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>
            <a:spLocks noChangeArrowheads="1"/>
          </p:cNvSpPr>
          <p:nvPr userDrawn="1"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직사각형 11"/>
          <p:cNvSpPr>
            <a:spLocks noChangeArrowheads="1"/>
          </p:cNvSpPr>
          <p:nvPr userDrawn="1"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직사각형 14"/>
          <p:cNvSpPr/>
          <p:nvPr userDrawn="1"/>
        </p:nvSpPr>
        <p:spPr bwMode="ltGray">
          <a:xfrm>
            <a:off x="0" y="0"/>
            <a:ext cx="9143999" cy="1844824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직사각형 12"/>
          <p:cNvSpPr>
            <a:spLocks noChangeArrowheads="1"/>
          </p:cNvSpPr>
          <p:nvPr userDrawn="1"/>
        </p:nvSpPr>
        <p:spPr bwMode="white">
          <a:xfrm>
            <a:off x="0" y="0"/>
            <a:ext cx="9144000" cy="119675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직사각형 15"/>
          <p:cNvSpPr/>
          <p:nvPr userDrawn="1"/>
        </p:nvSpPr>
        <p:spPr bwMode="white">
          <a:xfrm>
            <a:off x="313267" y="257217"/>
            <a:ext cx="8517466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직사각형 17"/>
          <p:cNvSpPr/>
          <p:nvPr userDrawn="1"/>
        </p:nvSpPr>
        <p:spPr>
          <a:xfrm>
            <a:off x="406401" y="341887"/>
            <a:ext cx="6222999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직사각형 22"/>
          <p:cNvSpPr/>
          <p:nvPr userDrawn="1"/>
        </p:nvSpPr>
        <p:spPr>
          <a:xfrm>
            <a:off x="179512" y="1844824"/>
            <a:ext cx="8784976" cy="501317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0" name="그림 19" descr="00. 행복나눔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934" y="6600951"/>
            <a:ext cx="560832" cy="231648"/>
          </a:xfrm>
          <a:prstGeom prst="rect">
            <a:avLst/>
          </a:prstGeom>
        </p:spPr>
      </p:pic>
      <p:sp>
        <p:nvSpPr>
          <p:cNvPr id="21" name="이등변 삼각형 20"/>
          <p:cNvSpPr/>
          <p:nvPr userDrawn="1"/>
        </p:nvSpPr>
        <p:spPr>
          <a:xfrm>
            <a:off x="7956376" y="6021288"/>
            <a:ext cx="1187624" cy="8367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 userDrawn="1"/>
        </p:nvSpPr>
        <p:spPr>
          <a:xfrm>
            <a:off x="8155466" y="6453336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~ </a:t>
            </a:r>
            <a:fld id="{F2C582BC-1F94-4489-9EE6-CE4F6F86E81E}" type="slidenum">
              <a:rPr lang="en-US" altLang="ko-KR" sz="1200" smtClean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pPr algn="ctr"/>
              <a:t>‹#›</a:t>
            </a:fld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~</a:t>
            </a:r>
            <a:endParaRPr lang="ko-KR" altLang="en-US" sz="1200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577766" y="6561457"/>
            <a:ext cx="7378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</a:t>
            </a:r>
            <a:r>
              <a:rPr lang="en-US" altLang="ko-KR" sz="1200" b="1" baseline="0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baseline="0" dirty="0" err="1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 </a:t>
            </a:r>
            <a:r>
              <a:rPr lang="en-US" altLang="ko-KR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‘</a:t>
            </a:r>
            <a:r>
              <a:rPr lang="ko-KR" altLang="en-US" sz="1200" b="1" dirty="0" err="1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ko-KR" altLang="en-US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한글성경</a:t>
            </a:r>
            <a:r>
              <a:rPr lang="en-US" altLang="ko-KR" sz="1200" b="1" baseline="0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’</a:t>
            </a:r>
            <a:endParaRPr lang="ko-KR" altLang="en-US" sz="1200" b="1" dirty="0">
              <a:solidFill>
                <a:srgbClr val="FFFF00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5076056" y="341887"/>
            <a:ext cx="3638949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ko-KR" altLang="en-US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2026-06-19</a:t>
            </a:fld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직사각형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/>
              <a:t>둘째 수준</a:t>
            </a:r>
          </a:p>
          <a:p>
            <a:pPr lvl="2" eaLnBrk="1" latinLnBrk="0" hangingPunct="1"/>
            <a:r>
              <a:rPr kumimoji="0" lang="ko-KR" altLang="en-US"/>
              <a:t>셋째 수준</a:t>
            </a:r>
          </a:p>
          <a:p>
            <a:pPr lvl="3" eaLnBrk="1" latinLnBrk="0" hangingPunct="1"/>
            <a:r>
              <a:rPr kumimoji="0" lang="ko-KR" altLang="en-US"/>
              <a:t>넷째 수준</a:t>
            </a:r>
          </a:p>
          <a:p>
            <a:pPr lvl="4" eaLnBrk="1" latinLnBrk="0" hangingPunct="1"/>
            <a:r>
              <a:rPr kumimoji="0"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4B5454D-502A-42F7-A2F2-7202D1A918AA}" type="datetimeFigureOut">
              <a:rPr lang="ko-KR" altLang="en-US" smtClean="0"/>
              <a:pPr/>
              <a:t>2026-06-19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1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1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1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1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1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1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1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1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1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1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536602"/>
            <a:ext cx="3530851" cy="32139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7390" y="964510"/>
            <a:ext cx="9144716" cy="50124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716" y="5912771"/>
            <a:ext cx="915376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   Master Course of Korean </a:t>
            </a:r>
            <a:r>
              <a:rPr lang="en-US" altLang="ko-KR" sz="24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Listhening</a:t>
            </a:r>
            <a:endParaRPr lang="en-US" altLang="ko-KR" sz="24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r>
              <a:rPr lang="ko-KR" altLang="en-US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</a:t>
            </a:r>
            <a:r>
              <a:rPr lang="en-US" altLang="ko-KR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Lecture by </a:t>
            </a:r>
            <a:r>
              <a:rPr lang="en-US" altLang="ko-KR" sz="32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 </a:t>
            </a:r>
            <a:r>
              <a:rPr lang="en-US" altLang="ko-KR" sz="32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</a:t>
            </a:r>
            <a:endParaRPr lang="ko-KR" altLang="en-US" sz="20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pic>
        <p:nvPicPr>
          <p:cNvPr id="12" name="그림 11" descr="00. 행복나눔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398" y="5996611"/>
            <a:ext cx="1890314" cy="8077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528" y="1556792"/>
            <a:ext cx="853244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『</a:t>
            </a:r>
            <a:r>
              <a:rPr lang="ko-KR" altLang="en-US" sz="44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』</a:t>
            </a:r>
          </a:p>
          <a:p>
            <a:pPr algn="ctr"/>
            <a:r>
              <a:rPr lang="en-US" altLang="ko-KR" sz="4400" b="1" dirty="0"/>
              <a:t>New Korean Bible</a:t>
            </a:r>
          </a:p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[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시편 제</a:t>
            </a:r>
            <a:r>
              <a:rPr lang="en-US" altLang="ko-KR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69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편</a:t>
            </a:r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]</a:t>
            </a:r>
          </a:p>
          <a:p>
            <a:pPr algn="ctr"/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 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제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2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권 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</a:p>
          <a:p>
            <a:pPr algn="ctr"/>
            <a:r>
              <a:rPr lang="ko-KR" altLang="en-US" sz="28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대한성서공회판</a:t>
            </a:r>
            <a:endParaRPr lang="en-US" altLang="ko-KR" sz="2800" b="1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20" y="-1"/>
            <a:ext cx="9133280" cy="96451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err="1"/>
              <a:t>대한성서공회판</a:t>
            </a:r>
            <a:r>
              <a:rPr lang="ko-KR" altLang="en-US" sz="2000" b="1" dirty="0"/>
              <a:t> 새번역성경</a:t>
            </a:r>
            <a:r>
              <a:rPr lang="en-US" altLang="ko-KR" sz="2000" b="1" dirty="0"/>
              <a:t>;</a:t>
            </a:r>
            <a:r>
              <a:rPr lang="ko-KR" altLang="en-US" sz="2000" b="1" dirty="0"/>
              <a:t> 읽고 녹음</a:t>
            </a:r>
            <a:r>
              <a:rPr lang="en-US" altLang="ko-KR" sz="2000" b="1" dirty="0"/>
              <a:t>/</a:t>
            </a:r>
            <a:r>
              <a:rPr lang="ko-KR" altLang="en-US" sz="2000" b="1" dirty="0"/>
              <a:t>녹화하기용으로 제공되는 원고</a:t>
            </a:r>
          </a:p>
        </p:txBody>
      </p:sp>
    </p:spTree>
    <p:extLst>
      <p:ext uri="{BB962C8B-B14F-4D97-AF65-F5344CB8AC3E}">
        <p14:creationId xmlns:p14="http://schemas.microsoft.com/office/powerpoint/2010/main" val="1619758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1A045F-686D-25CC-1D3F-5424B95AC0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08D99D8-F3CB-0C2A-51F8-096710C0494E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200" dirty="0"/>
              <a:t>31   </a:t>
            </a:r>
            <a:r>
              <a:rPr lang="ko-KR" altLang="en-US" sz="3200" dirty="0"/>
              <a:t>이것이 소를 바치는 것보다</a:t>
            </a:r>
            <a:r>
              <a:rPr lang="en-US" altLang="ko-KR" sz="3200" dirty="0"/>
              <a:t>, </a:t>
            </a:r>
            <a:r>
              <a:rPr lang="ko-KR" altLang="en-US" sz="3200" dirty="0"/>
              <a:t>뿔 달리고 굽 달린 황소를 바치는 것보다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주님을 더 기쁘게 할 것이다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32   </a:t>
            </a:r>
            <a:r>
              <a:rPr lang="ko-KR" altLang="en-US" sz="3200" dirty="0"/>
              <a:t>온유한 사람들이 보고서 기뻐할 것이니</a:t>
            </a:r>
            <a:r>
              <a:rPr lang="en-US" altLang="ko-KR" sz="3200" dirty="0"/>
              <a:t>, </a:t>
            </a:r>
            <a:r>
              <a:rPr lang="ko-KR" altLang="en-US" sz="3200" dirty="0"/>
              <a:t>하나님을 찾는 사람들아</a:t>
            </a:r>
            <a:r>
              <a:rPr lang="en-US" altLang="ko-KR" sz="3200" dirty="0"/>
              <a:t>, </a:t>
            </a:r>
            <a:r>
              <a:rPr lang="ko-KR" altLang="en-US" sz="3200" dirty="0"/>
              <a:t>그대들의 심장에 생명이 고동칠 것이다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33   </a:t>
            </a:r>
            <a:r>
              <a:rPr lang="ko-KR" altLang="en-US" sz="3200" dirty="0"/>
              <a:t>주님은 가난한 사람의 소리를 들으시는 분이므로</a:t>
            </a:r>
            <a:r>
              <a:rPr lang="en-US" altLang="ko-KR" sz="3200" dirty="0"/>
              <a:t>, </a:t>
            </a:r>
            <a:r>
              <a:rPr lang="ko-KR" altLang="en-US" sz="3200" dirty="0"/>
              <a:t>갇혀 있는 사람들을 모르는 체하지 않으신다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34   </a:t>
            </a:r>
            <a:r>
              <a:rPr lang="ko-KR" altLang="en-US" sz="3200" dirty="0"/>
              <a:t>하늘아</a:t>
            </a:r>
            <a:r>
              <a:rPr lang="en-US" altLang="ko-KR" sz="3200" dirty="0"/>
              <a:t>, </a:t>
            </a:r>
            <a:r>
              <a:rPr lang="ko-KR" altLang="en-US" sz="3200" dirty="0"/>
              <a:t>땅아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주님을 찬양하여라</a:t>
            </a:r>
            <a:r>
              <a:rPr lang="en-US" altLang="ko-KR" sz="3200" dirty="0"/>
              <a:t>. </a:t>
            </a:r>
            <a:r>
              <a:rPr lang="ko-KR" altLang="en-US" sz="3200" dirty="0"/>
              <a:t>바다와 그 속에 살고 있는 모든 생물아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주님을 찬양하여라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2D4DA2-E592-E08B-4EE9-4620F111C34C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69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507459-69C5-5E36-E09D-2153D65C4D3C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69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237794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F58A3A-8C6E-10CA-6753-126CFE10E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09F50A2-4970-3AEF-1FD1-BE25534A3F47}"/>
              </a:ext>
            </a:extLst>
          </p:cNvPr>
          <p:cNvSpPr txBox="1"/>
          <p:nvPr/>
        </p:nvSpPr>
        <p:spPr>
          <a:xfrm>
            <a:off x="215516" y="1196752"/>
            <a:ext cx="87129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200"/>
              <a:t>35   </a:t>
            </a:r>
            <a:r>
              <a:rPr lang="ko-KR" altLang="en-US" sz="3200" dirty="0"/>
              <a:t>하나님께서 시온을 구원하시고</a:t>
            </a:r>
            <a:r>
              <a:rPr lang="en-US" altLang="ko-KR" sz="3200" dirty="0"/>
              <a:t>, </a:t>
            </a:r>
            <a:r>
              <a:rPr lang="ko-KR" altLang="en-US" sz="3200" dirty="0"/>
              <a:t>유다의 성읍들을 다시 세우실 것이니</a:t>
            </a:r>
            <a:r>
              <a:rPr lang="en-US" altLang="ko-KR" sz="3200" dirty="0"/>
              <a:t>, </a:t>
            </a:r>
            <a:r>
              <a:rPr lang="ko-KR" altLang="en-US" sz="3200" dirty="0"/>
              <a:t>그들이 거기에 머무르면서</a:t>
            </a:r>
            <a:r>
              <a:rPr lang="en-US" altLang="ko-KR" sz="3200" dirty="0"/>
              <a:t>, </a:t>
            </a:r>
            <a:r>
              <a:rPr lang="ko-KR" altLang="en-US" sz="3200" dirty="0"/>
              <a:t>그 곳을 그들의 소유로 삼을 것이다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36   </a:t>
            </a:r>
            <a:r>
              <a:rPr lang="ko-KR" altLang="en-US" sz="3200" dirty="0"/>
              <a:t>주님의 종들의 자손이 그 땅을 물려받고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주님의 이름을 사랑하는 사람들이 거기에서 살게 될 것이다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51BABB-D423-2472-3B09-6C7B55138FD7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69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41D743-2CB4-876D-C29A-03EC6CC909F8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69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046750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7097"/>
            <a:ext cx="9144000" cy="51662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4A30F6-7E48-5971-7552-5910B8E0C2D9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69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63938A-B9DD-5882-6FD8-6408AF9F0DFD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69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8632411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175C4157-090A-43D7-B038-7FD639BBA2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19" y="2780928"/>
            <a:ext cx="3960440" cy="29887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82D960-0957-4530-A74F-F6413BDF9A9C}"/>
              </a:ext>
            </a:extLst>
          </p:cNvPr>
          <p:cNvSpPr txBox="1"/>
          <p:nvPr/>
        </p:nvSpPr>
        <p:spPr>
          <a:xfrm>
            <a:off x="4716016" y="2708920"/>
            <a:ext cx="39604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FFFF00"/>
                </a:solidFill>
              </a:rPr>
              <a:t>‘</a:t>
            </a:r>
            <a:r>
              <a:rPr lang="ko-KR" altLang="en-US" sz="2000" b="1" dirty="0">
                <a:solidFill>
                  <a:srgbClr val="FFFF00"/>
                </a:solidFill>
              </a:rPr>
              <a:t>차별금지법</a:t>
            </a:r>
            <a:r>
              <a:rPr lang="en-US" altLang="ko-KR" sz="2000" b="1" dirty="0">
                <a:solidFill>
                  <a:srgbClr val="FFFF00"/>
                </a:solidFill>
              </a:rPr>
              <a:t>’</a:t>
            </a:r>
            <a:r>
              <a:rPr lang="ko-KR" altLang="en-US" sz="2000" b="1" dirty="0">
                <a:solidFill>
                  <a:srgbClr val="FFFF00"/>
                </a:solidFill>
              </a:rPr>
              <a:t>은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평등을 빙자하여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특정 목적을 위해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언로를 탄압하는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반언론자유 악법입니다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입법을 반드시 저지해야 합니다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(</a:t>
            </a:r>
            <a:r>
              <a:rPr lang="ko-KR" altLang="en-US" sz="2000" b="1" dirty="0">
                <a:solidFill>
                  <a:srgbClr val="FFFF00"/>
                </a:solidFill>
              </a:rPr>
              <a:t>선진국의 차별금지법 폐해에 대해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  </a:t>
            </a:r>
            <a:r>
              <a:rPr lang="ko-KR" altLang="en-US" sz="2000" b="1" dirty="0">
                <a:solidFill>
                  <a:srgbClr val="FFFF00"/>
                </a:solidFill>
              </a:rPr>
              <a:t>충분히 확인하시기 바랍니다</a:t>
            </a:r>
            <a:r>
              <a:rPr lang="en-US" altLang="ko-KR" sz="2000" b="1" dirty="0">
                <a:solidFill>
                  <a:srgbClr val="FFFF00"/>
                </a:solidFill>
              </a:rPr>
              <a:t>.)</a:t>
            </a:r>
            <a:endParaRPr lang="ko-KR" altLang="en-US" sz="2000" b="1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F6AD34-0133-A522-1B86-48A7932E65AD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69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45D8D0-83A8-05CD-2822-051A1AFAA965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69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4012295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3CEE78-803D-3880-D6FD-7FB1AB1456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3292B63-CDBE-AA78-1098-8942B34D0EA8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>
                <a:solidFill>
                  <a:srgbClr val="FFFF00"/>
                </a:solidFill>
              </a:rPr>
              <a:t>우리는 하나님을 신뢰한다</a:t>
            </a:r>
          </a:p>
          <a:p>
            <a:pPr fontAlgn="base"/>
            <a:r>
              <a:rPr lang="ko-KR" altLang="en-US" sz="3200" dirty="0"/>
              <a:t>지휘자를 따라 소산님에 맞추어 부르는 노래</a:t>
            </a:r>
            <a:r>
              <a:rPr lang="en-US" altLang="ko-KR" sz="3200" dirty="0"/>
              <a:t>, </a:t>
            </a:r>
            <a:r>
              <a:rPr lang="ko-KR" altLang="en-US" sz="3200" dirty="0"/>
              <a:t>다윗의 시</a:t>
            </a:r>
          </a:p>
          <a:p>
            <a:pPr fontAlgn="base"/>
            <a:r>
              <a:rPr lang="en-US" altLang="ko-KR" sz="3200" dirty="0"/>
              <a:t>1   </a:t>
            </a:r>
            <a:r>
              <a:rPr lang="ko-KR" altLang="en-US" sz="3200" dirty="0"/>
              <a:t>하나님</a:t>
            </a:r>
            <a:r>
              <a:rPr lang="en-US" altLang="ko-KR" sz="3200" dirty="0"/>
              <a:t>, </a:t>
            </a:r>
            <a:r>
              <a:rPr lang="ko-KR" altLang="en-US" sz="3200" dirty="0"/>
              <a:t>나를 구원해 주십시오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목까지 물이 찼습니다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   </a:t>
            </a:r>
            <a:r>
              <a:rPr lang="ko-KR" altLang="en-US" sz="3200" dirty="0"/>
              <a:t>발 붙일 곳이 없는 깊고 깊은 수렁에 빠졌습니다</a:t>
            </a:r>
            <a:r>
              <a:rPr lang="en-US" altLang="ko-KR" sz="3200" dirty="0"/>
              <a:t>. </a:t>
            </a:r>
            <a:r>
              <a:rPr lang="ko-KR" altLang="en-US" sz="3200" dirty="0"/>
              <a:t>물 속 깊은 곳으로 빠져 들어갔으니</a:t>
            </a:r>
            <a:r>
              <a:rPr lang="en-US" altLang="ko-KR" sz="3200" dirty="0"/>
              <a:t>, </a:t>
            </a:r>
            <a:r>
              <a:rPr lang="ko-KR" altLang="en-US" sz="3200" dirty="0"/>
              <a:t>큰 물결이 나를 휩쓸어갑니다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3   </a:t>
            </a:r>
            <a:r>
              <a:rPr lang="ko-KR" altLang="en-US" sz="3200" dirty="0"/>
              <a:t>목이 타도록 부르짖다가</a:t>
            </a:r>
            <a:r>
              <a:rPr lang="en-US" altLang="ko-KR" sz="3200" dirty="0"/>
              <a:t>, </a:t>
            </a:r>
            <a:r>
              <a:rPr lang="ko-KR" altLang="en-US" sz="3200" dirty="0"/>
              <a:t>이 몸은 지쳤습니다</a:t>
            </a:r>
            <a:r>
              <a:rPr lang="en-US" altLang="ko-KR" sz="3200" dirty="0"/>
              <a:t>. </a:t>
            </a:r>
            <a:r>
              <a:rPr lang="ko-KR" altLang="en-US" sz="3200" dirty="0"/>
              <a:t>눈이 빠지도록</a:t>
            </a:r>
            <a:r>
              <a:rPr lang="en-US" altLang="ko-KR" sz="3200" dirty="0"/>
              <a:t>, </a:t>
            </a:r>
            <a:r>
              <a:rPr lang="ko-KR" altLang="en-US" sz="3200" dirty="0"/>
              <a:t>나는 나의 하나님을 기다렸습니다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6DF091-4D40-5FA8-C07C-2D6379D72789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69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9B9187-556B-229D-07EA-DAB07156ED84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69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1561596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FFBBE1-924E-84E4-57A5-CD85F5FC4B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3EA40DF-6967-3681-C8F3-18ACF34F9E6B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200" dirty="0"/>
              <a:t>4   </a:t>
            </a:r>
            <a:r>
              <a:rPr lang="ko-KR" altLang="en-US" sz="3200" dirty="0"/>
              <a:t>까닭도 없이 나를 미워하는 자들이 나의 머리털보다도 많고</a:t>
            </a:r>
            <a:r>
              <a:rPr lang="en-US" altLang="ko-KR" sz="3200" dirty="0"/>
              <a:t>, </a:t>
            </a:r>
            <a:r>
              <a:rPr lang="ko-KR" altLang="en-US" sz="3200" dirty="0"/>
              <a:t>나를 </a:t>
            </a:r>
            <a:r>
              <a:rPr lang="ko-KR" altLang="en-US" sz="3200" dirty="0" err="1"/>
              <a:t>없애버리려고</a:t>
            </a:r>
            <a:r>
              <a:rPr lang="ko-KR" altLang="en-US" sz="3200" dirty="0"/>
              <a:t> 하는 자들</a:t>
            </a:r>
            <a:r>
              <a:rPr lang="en-US" altLang="ko-KR" sz="3200" dirty="0"/>
              <a:t>, </a:t>
            </a:r>
            <a:r>
              <a:rPr lang="ko-KR" altLang="en-US" sz="3200" dirty="0"/>
              <a:t>내게 거짓 증거하는 원수들이 나보다 강합니다</a:t>
            </a:r>
            <a:r>
              <a:rPr lang="en-US" altLang="ko-KR" sz="3200" dirty="0"/>
              <a:t>. </a:t>
            </a:r>
            <a:r>
              <a:rPr lang="ko-KR" altLang="en-US" sz="3200" dirty="0"/>
              <a:t>내가 훔치지도 않은 것까지 물어 주게 되었습니다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5   </a:t>
            </a:r>
            <a:r>
              <a:rPr lang="ko-KR" altLang="en-US" sz="3200" dirty="0"/>
              <a:t>하나님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주님은 내 어리석음을 잘 알고 계시니</a:t>
            </a:r>
            <a:r>
              <a:rPr lang="en-US" altLang="ko-KR" sz="3200" dirty="0"/>
              <a:t>, </a:t>
            </a:r>
            <a:r>
              <a:rPr lang="ko-KR" altLang="en-US" sz="3200" dirty="0"/>
              <a:t>내 죄를 주님 앞에서는 감출 수 없습니다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6   </a:t>
            </a:r>
            <a:r>
              <a:rPr lang="ko-KR" altLang="en-US" sz="3200" dirty="0"/>
              <a:t>만군의 주 하나님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주님을 기다리는 사람들이 나 때문에 수치를 당하는 일이 없도록 하여 주십시오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이스라엘의 하나님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주님을 애써 찾는 사람들이 나 때문에 모욕을 당하는 일이 없도록 하여 주십시오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F36736-FB62-A39D-FDFA-9966C12C71C6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69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683906-4670-2558-29EF-85E0937645F0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69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35354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C3D0FC-46DF-FBDF-76DC-D6D3A2FA28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556E519-D767-E8DF-DF32-66EC5F964103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200" dirty="0"/>
              <a:t>7   </a:t>
            </a:r>
            <a:r>
              <a:rPr lang="ko-KR" altLang="en-US" sz="3200" dirty="0"/>
              <a:t>주님 때문에 내가 욕을 먹고</a:t>
            </a:r>
            <a:r>
              <a:rPr lang="en-US" altLang="ko-KR" sz="3200" dirty="0"/>
              <a:t>,</a:t>
            </a:r>
            <a:r>
              <a:rPr lang="ko-KR" altLang="en-US" sz="3200" dirty="0"/>
              <a:t>내 얼굴이 수치로 덮였습니다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8   </a:t>
            </a:r>
            <a:r>
              <a:rPr lang="ko-KR" altLang="en-US" sz="3200" dirty="0"/>
              <a:t>친척에게 따돌림을 당하고</a:t>
            </a:r>
            <a:r>
              <a:rPr lang="en-US" altLang="ko-KR" sz="3200" dirty="0"/>
              <a:t>, </a:t>
            </a:r>
            <a:r>
              <a:rPr lang="ko-KR" altLang="en-US" sz="3200" dirty="0"/>
              <a:t>어머니의 </a:t>
            </a:r>
            <a:r>
              <a:rPr lang="ko-KR" altLang="en-US" sz="3200" dirty="0" err="1"/>
              <a:t>자녀들에게마저</a:t>
            </a:r>
            <a:r>
              <a:rPr lang="ko-KR" altLang="en-US" sz="3200" dirty="0"/>
              <a:t> 낯선 사람이 되고 말았습니다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9   </a:t>
            </a:r>
            <a:r>
              <a:rPr lang="ko-KR" altLang="en-US" sz="3200" dirty="0"/>
              <a:t>주님의 집에 쏟은 내 열정이 내 안에서 불처럼 타고 있습니다</a:t>
            </a:r>
            <a:r>
              <a:rPr lang="en-US" altLang="ko-KR" sz="3200" dirty="0"/>
              <a:t>. </a:t>
            </a:r>
            <a:r>
              <a:rPr lang="ko-KR" altLang="en-US" sz="3200" dirty="0"/>
              <a:t>그러나 주님을 모욕하는 자들의 모욕이 </a:t>
            </a:r>
            <a:r>
              <a:rPr lang="ko-KR" altLang="en-US" sz="3200" dirty="0" err="1"/>
              <a:t>나에게로</a:t>
            </a:r>
            <a:r>
              <a:rPr lang="ko-KR" altLang="en-US" sz="3200" dirty="0"/>
              <a:t> 쏟아집니다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10   </a:t>
            </a:r>
            <a:r>
              <a:rPr lang="ko-KR" altLang="en-US" sz="3200" dirty="0"/>
              <a:t>내가 금식하면서 울었으나</a:t>
            </a:r>
            <a:r>
              <a:rPr lang="en-US" altLang="ko-KR" sz="3200" dirty="0"/>
              <a:t>, </a:t>
            </a:r>
            <a:r>
              <a:rPr lang="ko-KR" altLang="en-US" sz="3200" dirty="0"/>
              <a:t>그것이 오히려 나에게는 조롱거리가 되었습니다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11   </a:t>
            </a:r>
            <a:r>
              <a:rPr lang="ko-KR" altLang="en-US" sz="3200" dirty="0"/>
              <a:t>내가 베옷을 입고서 슬퍼하였으나</a:t>
            </a:r>
            <a:r>
              <a:rPr lang="en-US" altLang="ko-KR" sz="3200" dirty="0"/>
              <a:t>, </a:t>
            </a:r>
            <a:r>
              <a:rPr lang="ko-KR" altLang="en-US" sz="3200" dirty="0"/>
              <a:t>오히려 그들에게는 말거리가 되었습니다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3C8FAA-4E89-AB36-F95F-1311C76D0D8D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69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321B94-F1C1-CE13-75D1-015D1D82E7D3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69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26526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CCA80B-1879-3A9D-0E4C-C455ABEFAC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A9C7798-3001-00BC-DB1C-109B6C075967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200" dirty="0"/>
              <a:t>12   </a:t>
            </a:r>
            <a:r>
              <a:rPr lang="ko-KR" altLang="en-US" sz="3200" dirty="0"/>
              <a:t>성문에 앉아 있는 자들이 나를 비난하고</a:t>
            </a:r>
            <a:r>
              <a:rPr lang="en-US" altLang="ko-KR" sz="3200" dirty="0"/>
              <a:t>, </a:t>
            </a:r>
            <a:r>
              <a:rPr lang="ko-KR" altLang="en-US" sz="3200" dirty="0"/>
              <a:t>술에 취한 자들이 나를 두고서 빈정거리는 노래를 지어 흥얼거립니다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13   </a:t>
            </a:r>
            <a:r>
              <a:rPr lang="ko-KR" altLang="en-US" sz="3200" dirty="0"/>
              <a:t>그러나 주님</a:t>
            </a:r>
            <a:r>
              <a:rPr lang="en-US" altLang="ko-KR" sz="3200" dirty="0"/>
              <a:t>, </a:t>
            </a:r>
            <a:r>
              <a:rPr lang="ko-KR" altLang="en-US" sz="3200" dirty="0"/>
              <a:t>오직 </a:t>
            </a:r>
            <a:r>
              <a:rPr lang="ko-KR" altLang="en-US" sz="3200" dirty="0" err="1"/>
              <a:t>주님께만</a:t>
            </a:r>
            <a:r>
              <a:rPr lang="ko-KR" altLang="en-US" sz="3200" dirty="0"/>
              <a:t> </a:t>
            </a:r>
            <a:r>
              <a:rPr lang="ko-KR" altLang="en-US" sz="3200" dirty="0" err="1"/>
              <a:t>기도하오니</a:t>
            </a:r>
            <a:r>
              <a:rPr lang="en-US" altLang="ko-KR" sz="3200" dirty="0"/>
              <a:t>, </a:t>
            </a:r>
            <a:r>
              <a:rPr lang="ko-KR" altLang="en-US" sz="3200" dirty="0"/>
              <a:t>하나님</a:t>
            </a:r>
            <a:r>
              <a:rPr lang="en-US" altLang="ko-KR" sz="3200" dirty="0"/>
              <a:t>, </a:t>
            </a:r>
            <a:r>
              <a:rPr lang="ko-KR" altLang="en-US" sz="3200" dirty="0"/>
              <a:t>주님께서 나를 반기시는 그 때에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주님의 한결같은 사랑과 주님의 확실한 구원으로 나에게 응답하여 주십시오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14   </a:t>
            </a:r>
            <a:r>
              <a:rPr lang="ko-KR" altLang="en-US" sz="3200" dirty="0"/>
              <a:t>나를 이 수렁에서 끌어내어 주셔서 그 속에 빠져들어가지 않게 하여 주십시오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나를 미워하는 자들과 깊은 물에서 나를 건져 주십시오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15   </a:t>
            </a:r>
            <a:r>
              <a:rPr lang="ko-KR" altLang="en-US" sz="3200" dirty="0"/>
              <a:t>큰 물결이 나를 덮치지 못하게 해주십시오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5164DB-94D0-390C-C2F6-4490E496B651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69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A7E1BF-F0FC-C9ED-A1A7-1774D7F7B26F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69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3628135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70FE3E-D9B5-4985-7750-6D1E70BA71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E368AA3-D545-173B-C079-1B20DB124BBC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깊은 물이 나를 삼키지 못하게 해주십시오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큰 구덩이가 입을 벌려 나를 삼키고 그 입을 닫지 못하게 해주십시오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16   </a:t>
            </a:r>
            <a:r>
              <a:rPr lang="ko-KR" altLang="en-US" sz="3200" dirty="0"/>
              <a:t>주님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주님의 사랑은 한결같으시니</a:t>
            </a:r>
            <a:r>
              <a:rPr lang="en-US" altLang="ko-KR" sz="3200" dirty="0"/>
              <a:t>, </a:t>
            </a:r>
            <a:r>
              <a:rPr lang="ko-KR" altLang="en-US" sz="3200" dirty="0"/>
              <a:t>나에게 응답해 주십시오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주님께는 긍휼이 </a:t>
            </a:r>
            <a:r>
              <a:rPr lang="ko-KR" altLang="en-US" sz="3200" dirty="0" err="1"/>
              <a:t>풍성하오니</a:t>
            </a:r>
            <a:r>
              <a:rPr lang="en-US" altLang="ko-KR" sz="3200" dirty="0"/>
              <a:t>, </a:t>
            </a:r>
            <a:r>
              <a:rPr lang="ko-KR" altLang="en-US" sz="3200" dirty="0" err="1"/>
              <a:t>나에게로</a:t>
            </a:r>
            <a:r>
              <a:rPr lang="ko-KR" altLang="en-US" sz="3200" dirty="0"/>
              <a:t> 얼굴을 돌려 주십시오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17   </a:t>
            </a:r>
            <a:r>
              <a:rPr lang="ko-KR" altLang="en-US" sz="3200" dirty="0"/>
              <a:t>주님의 종에게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주님의 얼굴을 가리지 말아 주십시오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나에게 큰 고통이 있으니</a:t>
            </a:r>
            <a:r>
              <a:rPr lang="en-US" altLang="ko-KR" sz="3200" dirty="0"/>
              <a:t>, </a:t>
            </a:r>
            <a:r>
              <a:rPr lang="ko-KR" altLang="en-US" sz="3200" dirty="0"/>
              <a:t>어서 내게 응답해 주십시오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18   </a:t>
            </a:r>
            <a:r>
              <a:rPr lang="ko-KR" altLang="en-US" sz="3200" dirty="0" err="1"/>
              <a:t>나에게로</a:t>
            </a:r>
            <a:r>
              <a:rPr lang="ko-KR" altLang="en-US" sz="3200" dirty="0"/>
              <a:t> 빨리 오셔서</a:t>
            </a:r>
            <a:r>
              <a:rPr lang="en-US" altLang="ko-KR" sz="3200" dirty="0"/>
              <a:t>, </a:t>
            </a:r>
            <a:r>
              <a:rPr lang="ko-KR" altLang="en-US" sz="3200" dirty="0"/>
              <a:t>나를 구원하여 주시고</a:t>
            </a:r>
            <a:r>
              <a:rPr lang="en-US" altLang="ko-KR" sz="3200" dirty="0"/>
              <a:t>, </a:t>
            </a:r>
            <a:r>
              <a:rPr lang="ko-KR" altLang="en-US" sz="3200" dirty="0"/>
              <a:t>나의 원수들에게서 나를 건져 주십시오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CF112A-67A5-DEB0-A2A4-E0CE66ED3CE7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69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387DF4-38A2-A4F9-F393-3D295F2E6D2D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69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4012952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E55B85-BCBE-E3C6-DE97-759ACCBEB5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2019139-2282-30AF-56C5-6803D4D2892E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200" dirty="0"/>
              <a:t>19   </a:t>
            </a:r>
            <a:r>
              <a:rPr lang="ko-KR" altLang="en-US" sz="3200" dirty="0"/>
              <a:t>주님은</a:t>
            </a:r>
            <a:r>
              <a:rPr lang="en-US" altLang="ko-KR" sz="3200" dirty="0"/>
              <a:t>, </a:t>
            </a:r>
            <a:r>
              <a:rPr lang="ko-KR" altLang="en-US" sz="3200" dirty="0"/>
              <a:t>내가 받는 모욕을 잘 알고 계십니다</a:t>
            </a:r>
            <a:r>
              <a:rPr lang="en-US" altLang="ko-KR" sz="3200" dirty="0"/>
              <a:t>. </a:t>
            </a:r>
            <a:r>
              <a:rPr lang="ko-KR" altLang="en-US" sz="3200" dirty="0"/>
              <a:t>내가 받는 수치와 조롱도 잘 알고 계십니다</a:t>
            </a:r>
            <a:r>
              <a:rPr lang="en-US" altLang="ko-KR" sz="3200" dirty="0"/>
              <a:t>. </a:t>
            </a:r>
            <a:r>
              <a:rPr lang="ko-KR" altLang="en-US" sz="3200" dirty="0"/>
              <a:t>나를 괴롭히는 대적자들이 누구인지도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주님은 다 알고 계십니다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20   </a:t>
            </a:r>
            <a:r>
              <a:rPr lang="ko-KR" altLang="en-US" sz="3200" dirty="0"/>
              <a:t>수치심에 갈기갈기 찢어진 내 마음은 아물 줄을 모릅니다</a:t>
            </a:r>
            <a:r>
              <a:rPr lang="en-US" altLang="ko-KR" sz="3200" dirty="0"/>
              <a:t>. </a:t>
            </a:r>
            <a:r>
              <a:rPr lang="ko-KR" altLang="en-US" sz="3200" dirty="0" err="1"/>
              <a:t>동정받기를</a:t>
            </a:r>
            <a:r>
              <a:rPr lang="ko-KR" altLang="en-US" sz="3200" dirty="0"/>
              <a:t> 원했으나 아무도 없었고</a:t>
            </a:r>
            <a:r>
              <a:rPr lang="en-US" altLang="ko-KR" sz="3200" dirty="0"/>
              <a:t>, </a:t>
            </a:r>
            <a:r>
              <a:rPr lang="ko-KR" altLang="en-US" sz="3200" dirty="0" err="1"/>
              <a:t>위로받기를</a:t>
            </a:r>
            <a:r>
              <a:rPr lang="ko-KR" altLang="en-US" sz="3200" dirty="0"/>
              <a:t> 원했으나 아무도 찾지 못했습니다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21   </a:t>
            </a:r>
            <a:r>
              <a:rPr lang="ko-KR" altLang="en-US" sz="3200" dirty="0"/>
              <a:t>배가 고파서 먹을 것을 달라고 하면 그들은 나에게 독을 타서 주고</a:t>
            </a:r>
            <a:r>
              <a:rPr lang="en-US" altLang="ko-KR" sz="3200" dirty="0"/>
              <a:t>, </a:t>
            </a:r>
            <a:r>
              <a:rPr lang="ko-KR" altLang="en-US" sz="3200" dirty="0"/>
              <a:t>목이 말라 마실 것을 달라고 하면 나에게 식초를 내주었습니다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03B000-19C7-2A6C-44BA-B13752A83D91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69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033264-6A45-69AD-48CE-376F9D7C1EBE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69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1196716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EA2736-1996-5133-2FDA-DA61F3D08A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E6A9D74-BFF2-021D-6869-9B31FF0871F5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200" dirty="0"/>
              <a:t>22   </a:t>
            </a:r>
            <a:r>
              <a:rPr lang="ko-KR" altLang="en-US" sz="3200" dirty="0"/>
              <a:t>그들 앞에 차려 놓은 잔칫상이 도리어 그들이 걸려서 넘어질 덫이 되게 해주십시오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그들이 누리는 평화가 도리어 그들이 빠져드는 함정이 되게 해주십시오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23   </a:t>
            </a:r>
            <a:r>
              <a:rPr lang="ko-KR" altLang="en-US" sz="3200" dirty="0"/>
              <a:t>그들의 눈이 어두워져서</a:t>
            </a:r>
            <a:r>
              <a:rPr lang="en-US" altLang="ko-KR" sz="3200" dirty="0"/>
              <a:t>, </a:t>
            </a:r>
            <a:r>
              <a:rPr lang="ko-KR" altLang="en-US" sz="3200" dirty="0"/>
              <a:t>못 보게 </a:t>
            </a:r>
            <a:r>
              <a:rPr lang="ko-KR" altLang="en-US" sz="3200" dirty="0" err="1"/>
              <a:t>해주시며</a:t>
            </a:r>
            <a:r>
              <a:rPr lang="en-US" altLang="ko-KR" sz="3200" dirty="0"/>
              <a:t>, </a:t>
            </a:r>
            <a:r>
              <a:rPr lang="ko-KR" altLang="en-US" sz="3200" dirty="0"/>
              <a:t>그들의 등이 영원히 굽게 해주십시오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24   </a:t>
            </a:r>
            <a:r>
              <a:rPr lang="ko-KR" altLang="en-US" sz="3200" dirty="0"/>
              <a:t>주님의 분노를 그들에게 쏟으시고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주님의 불붙는 진노를 그들에게 쏟아부어 주십시오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25   </a:t>
            </a:r>
            <a:r>
              <a:rPr lang="ko-KR" altLang="en-US" sz="3200" dirty="0"/>
              <a:t>그들의 거처를 폐허가 되게 하시며</a:t>
            </a:r>
            <a:r>
              <a:rPr lang="en-US" altLang="ko-KR" sz="3200" dirty="0"/>
              <a:t>, </a:t>
            </a:r>
            <a:r>
              <a:rPr lang="ko-KR" altLang="en-US" sz="3200" dirty="0"/>
              <a:t>그들의 천막에는 아무도 살지 못하게 해주십시오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26   </a:t>
            </a:r>
            <a:r>
              <a:rPr lang="ko-KR" altLang="en-US" sz="3200" dirty="0"/>
              <a:t>그들은</a:t>
            </a:r>
            <a:r>
              <a:rPr lang="en-US" altLang="ko-KR" sz="3200" dirty="0"/>
              <a:t>, </a:t>
            </a:r>
            <a:r>
              <a:rPr lang="ko-KR" altLang="en-US" sz="3200" dirty="0"/>
              <a:t>주님께서 매질하신 사람을 새삼스레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60264E-97BF-AA5B-CB17-68971E166457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69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91391A-5A52-7036-F8B0-ADEDA6DD4744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69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3636839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A127E1-61DD-BFB0-3945-2EEFD1F95B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6D7CB9C-D989-4C06-546F-75DE92E24312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핍박하며</a:t>
            </a:r>
            <a:r>
              <a:rPr lang="en-US" altLang="ko-KR" sz="3200" dirty="0"/>
              <a:t>, </a:t>
            </a:r>
            <a:r>
              <a:rPr lang="ko-KR" altLang="en-US" sz="3200" dirty="0"/>
              <a:t>주님께 맞은 그 아픈 상처를 </a:t>
            </a:r>
            <a:r>
              <a:rPr lang="ko-KR" altLang="en-US" sz="3200" dirty="0" err="1"/>
              <a:t>덧쑤시고</a:t>
            </a:r>
            <a:r>
              <a:rPr lang="ko-KR" altLang="en-US" sz="3200" dirty="0"/>
              <a:t> 다닙니다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27   </a:t>
            </a:r>
            <a:r>
              <a:rPr lang="ko-KR" altLang="en-US" sz="3200" dirty="0"/>
              <a:t>그들이 저지른 죄악마다 빠짐 없이 벌하셔서</a:t>
            </a:r>
            <a:r>
              <a:rPr lang="en-US" altLang="ko-KR" sz="3200" dirty="0"/>
              <a:t>, </a:t>
            </a:r>
            <a:r>
              <a:rPr lang="ko-KR" altLang="en-US" sz="3200" dirty="0"/>
              <a:t>그들이 주님의 사면을 받지 못하게 해주십시오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28   </a:t>
            </a:r>
            <a:r>
              <a:rPr lang="ko-KR" altLang="en-US" sz="3200" dirty="0"/>
              <a:t>그들을 생명의 책에서 지워 버리시고</a:t>
            </a:r>
            <a:r>
              <a:rPr lang="en-US" altLang="ko-KR" sz="3200" dirty="0"/>
              <a:t>, </a:t>
            </a:r>
            <a:r>
              <a:rPr lang="ko-KR" altLang="en-US" sz="3200" dirty="0"/>
              <a:t>의로운 사람의 명부에 올리지 말아 주십시오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29   </a:t>
            </a:r>
            <a:r>
              <a:rPr lang="ko-KR" altLang="en-US" sz="3200" dirty="0"/>
              <a:t>나는 비천하고 아프니</a:t>
            </a:r>
            <a:r>
              <a:rPr lang="en-US" altLang="ko-KR" sz="3200" dirty="0"/>
              <a:t>, </a:t>
            </a:r>
            <a:r>
              <a:rPr lang="ko-KR" altLang="en-US" sz="3200" dirty="0"/>
              <a:t>하나님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주님의 구원의 은혜로 나를 지켜 주십시오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30   </a:t>
            </a:r>
            <a:r>
              <a:rPr lang="ko-KR" altLang="en-US" sz="3200" dirty="0"/>
              <a:t>그 때에</a:t>
            </a:r>
            <a:r>
              <a:rPr lang="en-US" altLang="ko-KR" sz="3200" dirty="0"/>
              <a:t>, </a:t>
            </a:r>
            <a:r>
              <a:rPr lang="ko-KR" altLang="en-US" sz="3200" dirty="0"/>
              <a:t>나는 노래를 지어</a:t>
            </a:r>
            <a:r>
              <a:rPr lang="en-US" altLang="ko-KR" sz="3200" dirty="0"/>
              <a:t>, </a:t>
            </a:r>
            <a:r>
              <a:rPr lang="ko-KR" altLang="en-US" sz="3200" dirty="0"/>
              <a:t>하나님의 이름을 </a:t>
            </a:r>
            <a:r>
              <a:rPr lang="ko-KR" altLang="en-US" sz="3200" dirty="0" err="1"/>
              <a:t>찬양하련다</a:t>
            </a:r>
            <a:r>
              <a:rPr lang="en-US" altLang="ko-KR" sz="3200" dirty="0"/>
              <a:t>. </a:t>
            </a:r>
            <a:r>
              <a:rPr lang="ko-KR" altLang="en-US" sz="3200" dirty="0"/>
              <a:t>감사의 노래로 그의 위대하심을 </a:t>
            </a:r>
            <a:r>
              <a:rPr lang="ko-KR" altLang="en-US" sz="3200" dirty="0" err="1"/>
              <a:t>알리련다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E0C890-2577-465B-EBAD-96397E069D2C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69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4AA7C1-8851-171D-4CA1-84696CA32622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69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3363523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모듈">
  <a:themeElements>
    <a:clrScheme name="모듈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모듈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모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123781</TotalTime>
  <Words>831</Words>
  <Application>Microsoft Office PowerPoint</Application>
  <PresentationFormat>화면 슬라이드 쇼(4:3)</PresentationFormat>
  <Paragraphs>82</Paragraphs>
  <Slides>13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22" baseType="lpstr">
      <vt:lpstr>HY견고딕</vt:lpstr>
      <vt:lpstr>바탕</vt:lpstr>
      <vt:lpstr>함초롬바탕</vt:lpstr>
      <vt:lpstr>Arial</vt:lpstr>
      <vt:lpstr>Corbel</vt:lpstr>
      <vt:lpstr>Wingdings</vt:lpstr>
      <vt:lpstr>Wingdings 2</vt:lpstr>
      <vt:lpstr>Wingdings 3</vt:lpstr>
      <vt:lpstr>모듈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0</dc:title>
  <dc:creator>Windows 사용자</dc:creator>
  <cp:lastModifiedBy>Min-gu Kang</cp:lastModifiedBy>
  <cp:revision>10956</cp:revision>
  <dcterms:created xsi:type="dcterms:W3CDTF">2020-04-21T04:48:11Z</dcterms:created>
  <dcterms:modified xsi:type="dcterms:W3CDTF">2026-06-18T23:46:29Z</dcterms:modified>
</cp:coreProperties>
</file>