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447" r:id="rId3"/>
    <p:sldId id="448" r:id="rId4"/>
    <p:sldId id="449" r:id="rId5"/>
    <p:sldId id="446" r:id="rId6"/>
    <p:sldId id="410" r:id="rId7"/>
    <p:sldId id="384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5" autoAdjust="0"/>
    <p:restoredTop sz="94660"/>
  </p:normalViewPr>
  <p:slideViewPr>
    <p:cSldViewPr>
      <p:cViewPr varScale="1">
        <p:scale>
          <a:sx n="114" d="100"/>
          <a:sy n="114" d="100"/>
        </p:scale>
        <p:origin x="153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직사각형 16"/>
          <p:cNvSpPr/>
          <p:nvPr userDrawn="1"/>
        </p:nvSpPr>
        <p:spPr>
          <a:xfrm>
            <a:off x="6629399" y="341887"/>
            <a:ext cx="2085605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개역개정판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2025-02-02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2025-02-02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2025-02-02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2025-02-02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2025-02-02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2025-02-02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2025-02-02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2025-02-02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2025-02-02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2025-02-02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2025-02-02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-716" y="964511"/>
            <a:ext cx="9144716" cy="50124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Listening</a:t>
            </a: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</a:t>
            </a:r>
            <a:r>
              <a:rPr lang="en-US" altLang="ko-KR" sz="2000" b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개역개정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고린도전서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5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장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endParaRPr lang="en-US" altLang="ko-KR" sz="44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개역개정성경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12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 err="1">
                <a:solidFill>
                  <a:srgbClr val="FFFF00"/>
                </a:solidFill>
              </a:rPr>
              <a:t>음행한</a:t>
            </a:r>
            <a:r>
              <a:rPr lang="ko-KR" altLang="en-US" sz="3200" dirty="0">
                <a:solidFill>
                  <a:srgbClr val="FFFF00"/>
                </a:solidFill>
              </a:rPr>
              <a:t> 자를 판단하다</a:t>
            </a:r>
          </a:p>
          <a:p>
            <a:pPr fontAlgn="base"/>
            <a:r>
              <a:rPr lang="en-US" altLang="ko-KR" sz="3200" dirty="0"/>
              <a:t>1   </a:t>
            </a:r>
            <a:r>
              <a:rPr lang="ko-KR" altLang="en-US" sz="3200" dirty="0"/>
              <a:t>너희 중에 심지어 음행이 있다 함을 들으니 그런 음행은 이방인 중에서도 없는 것이라 누가 그 아버지의 아내를 취하였다 </a:t>
            </a:r>
            <a:r>
              <a:rPr lang="ko-KR" altLang="en-US" sz="3200" dirty="0" err="1"/>
              <a:t>하는도다</a:t>
            </a:r>
            <a:endParaRPr lang="ko-KR" altLang="en-US" sz="3200" dirty="0"/>
          </a:p>
          <a:p>
            <a:pPr fontAlgn="base"/>
            <a:r>
              <a:rPr lang="en-US" altLang="ko-KR" sz="3200" dirty="0"/>
              <a:t>2   </a:t>
            </a:r>
            <a:r>
              <a:rPr lang="ko-KR" altLang="en-US" sz="3200" dirty="0"/>
              <a:t>그리하고도 너희가 오히려 </a:t>
            </a:r>
            <a:r>
              <a:rPr lang="ko-KR" altLang="en-US" sz="3200" dirty="0" err="1"/>
              <a:t>교만하여져서</a:t>
            </a:r>
            <a:r>
              <a:rPr lang="ko-KR" altLang="en-US" sz="3200" dirty="0"/>
              <a:t> 어찌하여 </a:t>
            </a:r>
            <a:r>
              <a:rPr lang="ko-KR" altLang="en-US" sz="3200" dirty="0" err="1"/>
              <a:t>통한히</a:t>
            </a:r>
            <a:r>
              <a:rPr lang="ko-KR" altLang="en-US" sz="3200" dirty="0"/>
              <a:t> 여기지 아니하고 그 일 행한 자를 너희 중에서 쫓아내지 아니하였느냐</a:t>
            </a:r>
          </a:p>
          <a:p>
            <a:pPr fontAlgn="base"/>
            <a:r>
              <a:rPr lang="en-US" altLang="ko-KR" sz="3200" dirty="0"/>
              <a:t>3   </a:t>
            </a:r>
            <a:r>
              <a:rPr lang="ko-KR" altLang="en-US" sz="3200" dirty="0"/>
              <a:t>내가 실로 몸으로는 떠나 있으나 영으로는 함께 있어서 거기 있는 것 같이 이런 일 행한 자를 이미 </a:t>
            </a:r>
            <a:r>
              <a:rPr lang="ko-KR" altLang="en-US" sz="3200" dirty="0" err="1"/>
              <a:t>판단하였노라</a:t>
            </a:r>
            <a:endParaRPr lang="ko-KR" altLang="en-US" sz="3200" dirty="0"/>
          </a:p>
          <a:p>
            <a:pPr marL="514350" indent="-514350" fontAlgn="base">
              <a:buAutoNum type="arabicPlain" startAt="4"/>
            </a:pPr>
            <a:r>
              <a:rPr lang="ko-KR" altLang="en-US" sz="3200" dirty="0"/>
              <a:t>주 예수의 이름으로 너희가 내 영과 함께</a:t>
            </a:r>
            <a:endParaRPr lang="en-US" altLang="ko-KR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39BF8F-448B-4CBA-8034-586A52D98F02}"/>
              </a:ext>
            </a:extLst>
          </p:cNvPr>
          <p:cNvSpPr txBox="1"/>
          <p:nvPr/>
        </p:nvSpPr>
        <p:spPr>
          <a:xfrm>
            <a:off x="6624320" y="548680"/>
            <a:ext cx="2124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고린도전서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5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479908-9CFF-4905-9071-988941BECA11}"/>
              </a:ext>
            </a:extLst>
          </p:cNvPr>
          <p:cNvSpPr txBox="1"/>
          <p:nvPr/>
        </p:nvSpPr>
        <p:spPr>
          <a:xfrm>
            <a:off x="488887" y="482843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1 Corinthians Chapter 5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21302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12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모여서 우리 주 예수의 능력으로</a:t>
            </a:r>
          </a:p>
          <a:p>
            <a:pPr fontAlgn="base"/>
            <a:r>
              <a:rPr lang="en-US" altLang="ko-KR" sz="3200" dirty="0"/>
              <a:t>5   </a:t>
            </a:r>
            <a:r>
              <a:rPr lang="ko-KR" altLang="en-US" sz="3200" dirty="0"/>
              <a:t>이런 자를 사탄에게 내주었으니 이는 육신은 멸하고 영은 주 예수의 날에 구원을 받게 하려 함이라</a:t>
            </a:r>
          </a:p>
          <a:p>
            <a:pPr fontAlgn="base"/>
            <a:r>
              <a:rPr lang="en-US" altLang="ko-KR" sz="3200" dirty="0"/>
              <a:t>6   </a:t>
            </a:r>
            <a:r>
              <a:rPr lang="ko-KR" altLang="en-US" sz="3200" dirty="0"/>
              <a:t>너희가 자랑하는 것이 옳지 </a:t>
            </a:r>
            <a:r>
              <a:rPr lang="ko-KR" altLang="en-US" sz="3200" dirty="0" err="1"/>
              <a:t>아니하도다</a:t>
            </a:r>
            <a:r>
              <a:rPr lang="ko-KR" altLang="en-US" sz="3200" dirty="0"/>
              <a:t> 적은 누룩이 온 덩어리에 퍼지는 것을 알지 못하느냐</a:t>
            </a:r>
          </a:p>
          <a:p>
            <a:pPr fontAlgn="base"/>
            <a:r>
              <a:rPr lang="en-US" altLang="ko-KR" sz="3200" dirty="0"/>
              <a:t>7   </a:t>
            </a:r>
            <a:r>
              <a:rPr lang="ko-KR" altLang="en-US" sz="3200" dirty="0"/>
              <a:t>너희는 누룩 없는 자인데 새 덩어리가 되기 위하여 묵은 누룩을 내버리라 우리의 유월절 양 곧 그리스도께서 </a:t>
            </a:r>
            <a:r>
              <a:rPr lang="ko-KR" altLang="en-US" sz="3200" dirty="0" err="1"/>
              <a:t>희생되셨느니라</a:t>
            </a:r>
            <a:endParaRPr lang="ko-KR" altLang="en-US" sz="3200" dirty="0"/>
          </a:p>
          <a:p>
            <a:pPr fontAlgn="base"/>
            <a:r>
              <a:rPr lang="en-US" altLang="ko-KR" sz="3200" dirty="0"/>
              <a:t>8   </a:t>
            </a:r>
            <a:r>
              <a:rPr lang="ko-KR" altLang="en-US" sz="3200" dirty="0"/>
              <a:t>이러므로 우리가 명절을 지키되 묵은 누룩으로도 말고 악하고 악의에 찬 누룩으로도 말고</a:t>
            </a:r>
            <a:endParaRPr lang="en-US" altLang="ko-KR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39BF8F-448B-4CBA-8034-586A52D98F02}"/>
              </a:ext>
            </a:extLst>
          </p:cNvPr>
          <p:cNvSpPr txBox="1"/>
          <p:nvPr/>
        </p:nvSpPr>
        <p:spPr>
          <a:xfrm>
            <a:off x="6624320" y="548680"/>
            <a:ext cx="2124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고린도전서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5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479908-9CFF-4905-9071-988941BECA11}"/>
              </a:ext>
            </a:extLst>
          </p:cNvPr>
          <p:cNvSpPr txBox="1"/>
          <p:nvPr/>
        </p:nvSpPr>
        <p:spPr>
          <a:xfrm>
            <a:off x="488887" y="482843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1 Corinthians Chapter 5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78986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12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누룩이 없이 오직 </a:t>
            </a:r>
            <a:r>
              <a:rPr lang="ko-KR" altLang="en-US" sz="3200" dirty="0" err="1"/>
              <a:t>순전함과</a:t>
            </a:r>
            <a:r>
              <a:rPr lang="ko-KR" altLang="en-US" sz="3200" dirty="0"/>
              <a:t> 진실함의 떡으로 하자</a:t>
            </a:r>
          </a:p>
          <a:p>
            <a:pPr fontAlgn="base"/>
            <a:r>
              <a:rPr lang="en-US" altLang="ko-KR" sz="3200" dirty="0"/>
              <a:t>9   </a:t>
            </a:r>
            <a:r>
              <a:rPr lang="ko-KR" altLang="en-US" sz="3200" dirty="0"/>
              <a:t>내가 너희에게 쓴 편지에 </a:t>
            </a:r>
            <a:r>
              <a:rPr lang="ko-KR" altLang="en-US" sz="3200" dirty="0" err="1"/>
              <a:t>음행하는</a:t>
            </a:r>
            <a:r>
              <a:rPr lang="ko-KR" altLang="en-US" sz="3200" dirty="0"/>
              <a:t> 자들을 사귀지 말라 </a:t>
            </a:r>
            <a:r>
              <a:rPr lang="ko-KR" altLang="en-US" sz="3200" dirty="0" err="1"/>
              <a:t>하였거니와</a:t>
            </a:r>
            <a:endParaRPr lang="ko-KR" altLang="en-US" sz="3200" dirty="0"/>
          </a:p>
          <a:p>
            <a:pPr fontAlgn="base"/>
            <a:r>
              <a:rPr lang="en-US" altLang="ko-KR" sz="3200" dirty="0"/>
              <a:t>10   </a:t>
            </a:r>
            <a:r>
              <a:rPr lang="ko-KR" altLang="en-US" sz="3200" dirty="0"/>
              <a:t>이 말은 이 세상의 </a:t>
            </a:r>
            <a:r>
              <a:rPr lang="ko-KR" altLang="en-US" sz="3200" dirty="0" err="1"/>
              <a:t>음행하는</a:t>
            </a:r>
            <a:r>
              <a:rPr lang="ko-KR" altLang="en-US" sz="3200" dirty="0"/>
              <a:t> 자들이나 탐하는 자들이나 속여 빼앗는 자들이나 우상 숭배하는 자들을 도무지 사귀지 말라 하는 것이 아니니 만일 그리하려면 너희가 세상 밖으로 나가야 할 것이라</a:t>
            </a:r>
          </a:p>
          <a:p>
            <a:pPr fontAlgn="base"/>
            <a:r>
              <a:rPr lang="en-US" altLang="ko-KR" sz="3200" dirty="0"/>
              <a:t>11   </a:t>
            </a:r>
            <a:r>
              <a:rPr lang="ko-KR" altLang="en-US" sz="3200" dirty="0"/>
              <a:t>이제 내가 너희에게 쓴 것은 만일 어떤 형제라 일컫는 자가 </a:t>
            </a:r>
            <a:r>
              <a:rPr lang="ko-KR" altLang="en-US" sz="3200" dirty="0" err="1"/>
              <a:t>음행하거나</a:t>
            </a:r>
            <a:r>
              <a:rPr lang="ko-KR" altLang="en-US" sz="3200" dirty="0"/>
              <a:t> 탐욕을 부리거나 우상</a:t>
            </a:r>
            <a:endParaRPr lang="en-US" altLang="ko-KR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39BF8F-448B-4CBA-8034-586A52D98F02}"/>
              </a:ext>
            </a:extLst>
          </p:cNvPr>
          <p:cNvSpPr txBox="1"/>
          <p:nvPr/>
        </p:nvSpPr>
        <p:spPr>
          <a:xfrm>
            <a:off x="6624320" y="548680"/>
            <a:ext cx="2124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고린도전서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5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479908-9CFF-4905-9071-988941BECA11}"/>
              </a:ext>
            </a:extLst>
          </p:cNvPr>
          <p:cNvSpPr txBox="1"/>
          <p:nvPr/>
        </p:nvSpPr>
        <p:spPr>
          <a:xfrm>
            <a:off x="488887" y="482843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1 Corinthians Chapter 5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01441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12" y="1196752"/>
            <a:ext cx="871296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/>
              <a:t>숭배를 </a:t>
            </a:r>
            <a:r>
              <a:rPr lang="ko-KR" altLang="en-US" sz="3200" dirty="0"/>
              <a:t>하거나 모욕하거나 술 취하거나 속여 빼앗거든 사귀지도 말고 그런 자와는 함께 먹지도 말라 함이라</a:t>
            </a:r>
          </a:p>
          <a:p>
            <a:pPr fontAlgn="base"/>
            <a:r>
              <a:rPr lang="en-US" altLang="ko-KR" sz="3200" dirty="0"/>
              <a:t>12   </a:t>
            </a:r>
            <a:r>
              <a:rPr lang="ko-KR" altLang="en-US" sz="3200" dirty="0"/>
              <a:t>밖에 있는 사람들을 판단하는 것이야 내게 무슨 상관이 있으리요마는 교회 안에 있는 사람들이야 너희가 판단하지 </a:t>
            </a:r>
            <a:r>
              <a:rPr lang="ko-KR" altLang="en-US" sz="3200" dirty="0" err="1"/>
              <a:t>아니하랴</a:t>
            </a:r>
            <a:endParaRPr lang="ko-KR" altLang="en-US" sz="3200" dirty="0"/>
          </a:p>
          <a:p>
            <a:pPr fontAlgn="base"/>
            <a:r>
              <a:rPr lang="en-US" altLang="ko-KR" sz="3200" dirty="0"/>
              <a:t>13   </a:t>
            </a:r>
            <a:r>
              <a:rPr lang="ko-KR" altLang="en-US" sz="3200" dirty="0"/>
              <a:t>밖에 있는 사람들은 하나님이 </a:t>
            </a:r>
            <a:r>
              <a:rPr lang="ko-KR" altLang="en-US" sz="3200" dirty="0" err="1"/>
              <a:t>심판하시려니와</a:t>
            </a:r>
            <a:r>
              <a:rPr lang="ko-KR" altLang="en-US" sz="3200" dirty="0"/>
              <a:t> 이 악한 사람은 너희 중에서 내쫓으라</a:t>
            </a:r>
            <a:endParaRPr lang="en-US" altLang="ko-KR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39BF8F-448B-4CBA-8034-586A52D98F02}"/>
              </a:ext>
            </a:extLst>
          </p:cNvPr>
          <p:cNvSpPr txBox="1"/>
          <p:nvPr/>
        </p:nvSpPr>
        <p:spPr>
          <a:xfrm>
            <a:off x="6624320" y="548680"/>
            <a:ext cx="2124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고린도전서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5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479908-9CFF-4905-9071-988941BECA11}"/>
              </a:ext>
            </a:extLst>
          </p:cNvPr>
          <p:cNvSpPr txBox="1"/>
          <p:nvPr/>
        </p:nvSpPr>
        <p:spPr>
          <a:xfrm>
            <a:off x="488887" y="482843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1 Corinthians Chapter 5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20753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FA49F5-1C5F-4AB0-891D-267B4912DAFE}"/>
              </a:ext>
            </a:extLst>
          </p:cNvPr>
          <p:cNvSpPr txBox="1"/>
          <p:nvPr/>
        </p:nvSpPr>
        <p:spPr>
          <a:xfrm>
            <a:off x="827584" y="1268760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/>
              <a:t>포괄적 차별금지법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</a:t>
            </a:r>
            <a:r>
              <a:rPr lang="ko-KR" altLang="en-US" sz="2000" b="1" dirty="0" err="1">
                <a:solidFill>
                  <a:srgbClr val="FFFF00"/>
                </a:solidFill>
              </a:rPr>
              <a:t>저지해야애가</a:t>
            </a:r>
            <a:r>
              <a:rPr lang="ko-KR" altLang="en-US" sz="2000" b="1" dirty="0">
                <a:solidFill>
                  <a:srgbClr val="FFFF00"/>
                </a:solidFill>
              </a:rPr>
              <a:t>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29DBB3-345B-4935-A4C5-9C0C671FDE61}"/>
              </a:ext>
            </a:extLst>
          </p:cNvPr>
          <p:cNvSpPr txBox="1"/>
          <p:nvPr/>
        </p:nvSpPr>
        <p:spPr>
          <a:xfrm>
            <a:off x="6624320" y="548680"/>
            <a:ext cx="2124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고린도전서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5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8BAC97-A4FF-45B0-811C-48CE0635FC09}"/>
              </a:ext>
            </a:extLst>
          </p:cNvPr>
          <p:cNvSpPr txBox="1"/>
          <p:nvPr/>
        </p:nvSpPr>
        <p:spPr>
          <a:xfrm>
            <a:off x="488887" y="482843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1 Corinthians Chapter 5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F37A79-550F-49CB-8267-00C67B929917}"/>
              </a:ext>
            </a:extLst>
          </p:cNvPr>
          <p:cNvSpPr txBox="1"/>
          <p:nvPr/>
        </p:nvSpPr>
        <p:spPr>
          <a:xfrm>
            <a:off x="6624320" y="548680"/>
            <a:ext cx="2124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고린도전서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5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2C5872-AA6A-49A5-BFFE-01A37C54A85F}"/>
              </a:ext>
            </a:extLst>
          </p:cNvPr>
          <p:cNvSpPr txBox="1"/>
          <p:nvPr/>
        </p:nvSpPr>
        <p:spPr>
          <a:xfrm>
            <a:off x="488887" y="482843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1 Corinthians Chapter 5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79465</TotalTime>
  <Words>351</Words>
  <Application>Microsoft Office PowerPoint</Application>
  <PresentationFormat>화면 슬라이드 쇼(4:3)</PresentationFormat>
  <Paragraphs>48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6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user</cp:lastModifiedBy>
  <cp:revision>6735</cp:revision>
  <dcterms:created xsi:type="dcterms:W3CDTF">2020-04-21T04:48:11Z</dcterms:created>
  <dcterms:modified xsi:type="dcterms:W3CDTF">2025-02-02T08:20:43Z</dcterms:modified>
</cp:coreProperties>
</file>