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61" r:id="rId7"/>
    <p:sldId id="756" r:id="rId8"/>
    <p:sldId id="384" r:id="rId9"/>
    <p:sldId id="410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59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71627-8086-8CF7-B456-E76860723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481052E-6F9E-376A-443A-AB9AAA8F68A1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보호를 구하는 기도</a:t>
            </a:r>
          </a:p>
          <a:p>
            <a:pPr fontAlgn="base"/>
            <a:r>
              <a:rPr lang="ko-KR" altLang="en-US" sz="3200" dirty="0"/>
              <a:t>지휘자를 따라 </a:t>
            </a:r>
            <a:r>
              <a:rPr lang="ko-KR" altLang="en-US" sz="3200" dirty="0" err="1"/>
              <a:t>알다스헷에</a:t>
            </a:r>
            <a:r>
              <a:rPr lang="ko-KR" altLang="en-US" sz="3200" dirty="0"/>
              <a:t> 맞추어 부르는 노래</a:t>
            </a:r>
            <a:r>
              <a:rPr lang="en-US" altLang="ko-KR" sz="3200" dirty="0"/>
              <a:t>, </a:t>
            </a:r>
            <a:r>
              <a:rPr lang="ko-KR" altLang="en-US" sz="3200" dirty="0"/>
              <a:t>다윗의 </a:t>
            </a:r>
            <a:r>
              <a:rPr lang="ko-KR" altLang="en-US" sz="3200" dirty="0" err="1"/>
              <a:t>믹담</a:t>
            </a:r>
            <a:r>
              <a:rPr lang="en-US" altLang="ko-KR" sz="3200" dirty="0"/>
              <a:t>, </a:t>
            </a:r>
            <a:r>
              <a:rPr lang="ko-KR" altLang="en-US" sz="3200" dirty="0"/>
              <a:t>사울이 다윗을 죽이려고 사람을 </a:t>
            </a:r>
            <a:r>
              <a:rPr lang="ko-KR" altLang="en-US" sz="3200" dirty="0" err="1"/>
              <a:t>보내어서</a:t>
            </a:r>
            <a:r>
              <a:rPr lang="ko-KR" altLang="en-US" sz="3200" dirty="0"/>
              <a:t> 그의 집을 감시하고 있을 때에 다윗이 지은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내 원수들에게서 나를 구원해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나를 치려고 일어서는 자들에게서 나를 지켜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악을 지어내는 자들로부터 나를 구해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피 흘리기 좋아하는 자들에게서 나를 건져 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1547F8-1B7E-C97B-637A-945873416A48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41B205-5DDD-6061-9A67-B3772B61CD3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94099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343E1-7912-4199-7C4D-EB503A498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5EE96E-E808-F2B0-8268-7E372E7821D5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그들이 내 목숨을 노리고 매복해 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강한 자들이 나를 치려고 모여듭니다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그러나 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나에게 허물이 있는 것도 아니요</a:t>
            </a:r>
            <a:r>
              <a:rPr lang="en-US" altLang="ko-KR" sz="3200" dirty="0"/>
              <a:t>, </a:t>
            </a:r>
            <a:r>
              <a:rPr lang="ko-KR" altLang="en-US" sz="3200" dirty="0"/>
              <a:t>나에게 큰 죄가 있는 것도 아닙니다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나에게는 아무런 잘못도 없으나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그들이 달려와서 싸울 준비를 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깨어나 살피시고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나를 도와주십시오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주님은 만군의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 이스라엘의 하나님이십니다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깨어나셔서 모든 나라를 차별 없이 심판하시고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사악한 꾀를 꾸미는 자들을</a:t>
            </a:r>
            <a:r>
              <a:rPr lang="en-US" altLang="ko-KR" sz="3200" dirty="0"/>
              <a:t>, </a:t>
            </a:r>
            <a:r>
              <a:rPr lang="ko-KR" altLang="en-US" sz="3200" dirty="0"/>
              <a:t>불쌍히 여기지 마십시오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42FF3-1A73-2216-DF17-27CA7049F27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0E5EC-9F96-24BB-3A7F-D24703BE58E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77176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B4CC0-95EC-B7EE-B39D-70971A28A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26950A1-C468-A681-BD3D-B6550C1234A2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그들은 저녁만 되면 돌아와서</a:t>
            </a:r>
            <a:r>
              <a:rPr lang="en-US" altLang="ko-KR" sz="3200" dirty="0"/>
              <a:t>, </a:t>
            </a:r>
            <a:r>
              <a:rPr lang="ko-KR" altLang="en-US" sz="3200" dirty="0"/>
              <a:t>개처럼 짖어 대면서</a:t>
            </a:r>
            <a:r>
              <a:rPr lang="en-US" altLang="ko-KR" sz="3200" dirty="0"/>
              <a:t>, </a:t>
            </a:r>
            <a:r>
              <a:rPr lang="ko-KR" altLang="en-US" sz="3200" dirty="0"/>
              <a:t>성 안을 이리저리 쏘다닙니다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그들은 입에 거품을 물고</a:t>
            </a:r>
            <a:r>
              <a:rPr lang="en-US" altLang="ko-KR" sz="3200" dirty="0"/>
              <a:t>, </a:t>
            </a:r>
            <a:r>
              <a:rPr lang="ko-KR" altLang="en-US" sz="3200" dirty="0"/>
              <a:t>입술에는 칼을 물고서 </a:t>
            </a:r>
            <a:r>
              <a:rPr lang="en-US" altLang="ko-KR" sz="3200" dirty="0"/>
              <a:t>"</a:t>
            </a:r>
            <a:r>
              <a:rPr lang="ko-KR" altLang="en-US" sz="3200" dirty="0"/>
              <a:t>흥</a:t>
            </a:r>
            <a:r>
              <a:rPr lang="en-US" altLang="ko-KR" sz="3200" dirty="0"/>
              <a:t>, </a:t>
            </a:r>
            <a:r>
              <a:rPr lang="ko-KR" altLang="en-US" sz="3200" dirty="0"/>
              <a:t>누가 </a:t>
            </a:r>
            <a:r>
              <a:rPr lang="ko-KR" altLang="en-US" sz="3200" dirty="0" err="1"/>
              <a:t>들으랴</a:t>
            </a:r>
            <a:r>
              <a:rPr lang="en-US" altLang="ko-KR" sz="3200" dirty="0"/>
              <a:t>!" </a:t>
            </a:r>
            <a:r>
              <a:rPr lang="ko-KR" altLang="en-US" sz="3200" dirty="0"/>
              <a:t>하고 말합니다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그러나 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그들을 보시고 비웃으시며</a:t>
            </a:r>
            <a:r>
              <a:rPr lang="en-US" altLang="ko-KR" sz="3200" dirty="0"/>
              <a:t>, </a:t>
            </a:r>
            <a:r>
              <a:rPr lang="ko-KR" altLang="en-US" sz="3200" dirty="0"/>
              <a:t>뭇 민족을 조롱하실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나의 힘이신 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주님은</a:t>
            </a:r>
            <a:r>
              <a:rPr lang="en-US" altLang="ko-KR" sz="3200" dirty="0"/>
              <a:t>, </a:t>
            </a:r>
            <a:r>
              <a:rPr lang="ko-KR" altLang="en-US" sz="3200" dirty="0"/>
              <a:t>내가 피할 요새이시니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주님만을 바라봅니다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한결같은 사랑을 베푸시는 하나님께서 나를 영접하려고 오실 것이니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하나님께서 내 원수가 망하는 꼴을 나에게 보여 주실 것이다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C257A4-CD3F-C2A2-3EC9-2BAC57205996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00E88E-9606-79FD-AAB5-CF25466DFFE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53649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51B76-A40C-DAED-8548-1EBD5FBFE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9D76AE-2094-702F-5062-D5B2ECE949C5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내 백성이 그들을 잊을까 두려우니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그들을 아주 말살하지는 말아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우리의 </a:t>
            </a:r>
            <a:r>
              <a:rPr lang="ko-KR" altLang="en-US" sz="3200" dirty="0" err="1"/>
              <a:t>방패이신</a:t>
            </a:r>
            <a:r>
              <a:rPr lang="ko-KR" altLang="en-US" sz="3200" dirty="0"/>
              <a:t> 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능력으로 그들을 흔드시고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그들을 낮추어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죄가 그들의 입에 있고 그들의 입술에서 나오는 말은 모두 죄로 가득 찼습니다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그들의 오만이 그들을 사로잡는 덫이 되게 해주십시오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그들이 저주와 거짓말만 늘어놓고 있으니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주님의 진노로 그들을 멸하여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하나도 남김없이 멸하여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하나님께서 야곱을 다스리고 계심을 땅 끝까지 알려 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2CCB7A-B20E-7118-D01C-CBF3D2123978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0F6DB1-8F86-C824-914E-728471D94A87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81711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24865-1922-6EEE-7E12-8EF50043F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8680AE6-473E-1539-B096-9BE2D8015BAF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그들은 저녁만 되면 돌아와서</a:t>
            </a:r>
            <a:r>
              <a:rPr lang="en-US" altLang="ko-KR" sz="3200" dirty="0"/>
              <a:t>, </a:t>
            </a:r>
            <a:r>
              <a:rPr lang="ko-KR" altLang="en-US" sz="3200" dirty="0"/>
              <a:t>개처럼 짖어 대면서</a:t>
            </a:r>
            <a:r>
              <a:rPr lang="en-US" altLang="ko-KR" sz="3200" dirty="0"/>
              <a:t>, </a:t>
            </a:r>
            <a:r>
              <a:rPr lang="ko-KR" altLang="en-US" sz="3200" dirty="0"/>
              <a:t>성 안을 이리저리 쏘다닙니다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그들은 먹을 것을 찾아서 돌아다니다가</a:t>
            </a:r>
            <a:r>
              <a:rPr lang="en-US" altLang="ko-KR" sz="3200" dirty="0"/>
              <a:t>, </a:t>
            </a:r>
            <a:r>
              <a:rPr lang="ko-KR" altLang="en-US" sz="3200" dirty="0"/>
              <a:t>배를 채우지 못하면</a:t>
            </a:r>
            <a:r>
              <a:rPr lang="en-US" altLang="ko-KR" sz="3200" dirty="0"/>
              <a:t>, </a:t>
            </a:r>
            <a:r>
              <a:rPr lang="ko-KR" altLang="en-US" sz="3200" dirty="0"/>
              <a:t>밤새도록 으르렁거립니다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그러나 나는 나의 힘 되신 주님을 </a:t>
            </a:r>
            <a:r>
              <a:rPr lang="ko-KR" altLang="en-US" sz="3200" dirty="0" err="1"/>
              <a:t>찬양하렵니다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재난을 당할 때에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주님은 나의 요새</a:t>
            </a:r>
            <a:r>
              <a:rPr lang="en-US" altLang="ko-KR" sz="3200" dirty="0"/>
              <a:t>, </a:t>
            </a:r>
            <a:r>
              <a:rPr lang="ko-KR" altLang="en-US" sz="3200" dirty="0"/>
              <a:t>나의 피난처가 되어 주시기에</a:t>
            </a:r>
            <a:r>
              <a:rPr lang="en-US" altLang="ko-KR" sz="3200" dirty="0"/>
              <a:t>, </a:t>
            </a:r>
            <a:r>
              <a:rPr lang="ko-KR" altLang="en-US" sz="3200" dirty="0"/>
              <a:t>아침마다 주님의 한결같은 사랑을 </a:t>
            </a:r>
            <a:r>
              <a:rPr lang="ko-KR" altLang="en-US" sz="3200" dirty="0" err="1"/>
              <a:t>노래하렵니다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나의 힘이신 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주님을 </a:t>
            </a:r>
            <a:r>
              <a:rPr lang="ko-KR" altLang="en-US" sz="3200" dirty="0" err="1"/>
              <a:t>찬양하렵니다</a:t>
            </a:r>
            <a:r>
              <a:rPr lang="en-US" altLang="ko-KR" sz="3200" dirty="0"/>
              <a:t>. "</a:t>
            </a:r>
            <a:r>
              <a:rPr lang="ko-KR" altLang="en-US" sz="3200" dirty="0"/>
              <a:t>하나님은 내가 피할 요새</a:t>
            </a:r>
            <a:r>
              <a:rPr lang="en-US" altLang="ko-KR" sz="3200" dirty="0"/>
              <a:t>, </a:t>
            </a:r>
            <a:r>
              <a:rPr lang="ko-KR" altLang="en-US" sz="3200" dirty="0"/>
              <a:t>나를 한결같이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3A7DD6-3D5D-6921-C5D5-B0789A2EE7E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25F8FA-4A1C-78F6-B373-7DC5AD6BF0E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75563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사랑하시는 </a:t>
            </a:r>
            <a:r>
              <a:rPr lang="ko-KR" altLang="en-US" sz="3200" dirty="0"/>
              <a:t>분</a:t>
            </a:r>
            <a:r>
              <a:rPr lang="en-US" altLang="ko-KR" sz="3200" dirty="0"/>
              <a:t>."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123692</TotalTime>
  <Words>498</Words>
  <Application>Microsoft Office PowerPoint</Application>
  <PresentationFormat>화면 슬라이드 쇼(4:3)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10946</cp:revision>
  <dcterms:created xsi:type="dcterms:W3CDTF">2020-04-21T04:48:11Z</dcterms:created>
  <dcterms:modified xsi:type="dcterms:W3CDTF">2026-06-17T09:25:44Z</dcterms:modified>
</cp:coreProperties>
</file>