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2" r:id="rId1"/>
  </p:sldMasterIdLst>
  <p:sldIdLst>
    <p:sldId id="356" r:id="rId2"/>
    <p:sldId id="757" r:id="rId3"/>
    <p:sldId id="758" r:id="rId4"/>
    <p:sldId id="759" r:id="rId5"/>
    <p:sldId id="760" r:id="rId6"/>
    <p:sldId id="756" r:id="rId7"/>
    <p:sldId id="384" r:id="rId8"/>
    <p:sldId id="410" r:id="rId9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1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47" autoAdjust="0"/>
    <p:restoredTop sz="94614" autoAdjust="0"/>
  </p:normalViewPr>
  <p:slideViewPr>
    <p:cSldViewPr>
      <p:cViewPr varScale="1">
        <p:scale>
          <a:sx n="104" d="100"/>
          <a:sy n="104" d="100"/>
        </p:scale>
        <p:origin x="1860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제목 슬라이드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>
            <a:spLocks noChangeArrowheads="1"/>
          </p:cNvSpPr>
          <p:nvPr userDrawn="1"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직사각형 11"/>
          <p:cNvSpPr>
            <a:spLocks noChangeArrowheads="1"/>
          </p:cNvSpPr>
          <p:nvPr userDrawn="1"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직사각형 14"/>
          <p:cNvSpPr/>
          <p:nvPr userDrawn="1"/>
        </p:nvSpPr>
        <p:spPr bwMode="ltGray">
          <a:xfrm>
            <a:off x="0" y="0"/>
            <a:ext cx="9143999" cy="1844824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직사각형 12"/>
          <p:cNvSpPr>
            <a:spLocks noChangeArrowheads="1"/>
          </p:cNvSpPr>
          <p:nvPr userDrawn="1"/>
        </p:nvSpPr>
        <p:spPr bwMode="white">
          <a:xfrm>
            <a:off x="0" y="0"/>
            <a:ext cx="9144000" cy="119675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직사각형 15"/>
          <p:cNvSpPr/>
          <p:nvPr userDrawn="1"/>
        </p:nvSpPr>
        <p:spPr bwMode="white">
          <a:xfrm>
            <a:off x="313267" y="257217"/>
            <a:ext cx="8517466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직사각형 17"/>
          <p:cNvSpPr/>
          <p:nvPr userDrawn="1"/>
        </p:nvSpPr>
        <p:spPr>
          <a:xfrm>
            <a:off x="406401" y="341887"/>
            <a:ext cx="6222999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직사각형 22"/>
          <p:cNvSpPr/>
          <p:nvPr userDrawn="1"/>
        </p:nvSpPr>
        <p:spPr>
          <a:xfrm>
            <a:off x="179512" y="1844824"/>
            <a:ext cx="8784976" cy="5013176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20" name="그림 19" descr="00. 행복나눔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6934" y="6600951"/>
            <a:ext cx="560832" cy="231648"/>
          </a:xfrm>
          <a:prstGeom prst="rect">
            <a:avLst/>
          </a:prstGeom>
        </p:spPr>
      </p:pic>
      <p:sp>
        <p:nvSpPr>
          <p:cNvPr id="21" name="이등변 삼각형 20"/>
          <p:cNvSpPr/>
          <p:nvPr userDrawn="1"/>
        </p:nvSpPr>
        <p:spPr>
          <a:xfrm>
            <a:off x="7956376" y="6021288"/>
            <a:ext cx="1187624" cy="836712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TextBox 21"/>
          <p:cNvSpPr txBox="1"/>
          <p:nvPr userDrawn="1"/>
        </p:nvSpPr>
        <p:spPr>
          <a:xfrm>
            <a:off x="8155466" y="6453336"/>
            <a:ext cx="7920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~ </a:t>
            </a:r>
            <a:fld id="{F2C582BC-1F94-4489-9EE6-CE4F6F86E81E}" type="slidenum">
              <a:rPr lang="en-US" altLang="ko-KR" sz="120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pPr algn="ctr"/>
              <a:t>‹#›</a:t>
            </a:fld>
            <a:r>
              <a:rPr lang="en-US" altLang="ko-KR" sz="12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~</a:t>
            </a:r>
            <a:endParaRPr lang="ko-KR" altLang="en-US" sz="1200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25" name="TextBox 24"/>
          <p:cNvSpPr txBox="1"/>
          <p:nvPr userDrawn="1"/>
        </p:nvSpPr>
        <p:spPr>
          <a:xfrm>
            <a:off x="577766" y="6561457"/>
            <a:ext cx="73786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</a:t>
            </a:r>
            <a:r>
              <a:rPr lang="en-US" altLang="ko-KR" sz="1200" b="1" baseline="0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baseline="0" dirty="0" err="1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1200" b="1" dirty="0">
                <a:solidFill>
                  <a:schemeClr val="tx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 </a:t>
            </a:r>
            <a:r>
              <a:rPr lang="en-US" altLang="ko-KR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‘</a:t>
            </a:r>
            <a:r>
              <a:rPr lang="ko-KR" altLang="en-US" sz="1200" b="1" dirty="0" err="1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ko-KR" altLang="en-US" sz="12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한글성경</a:t>
            </a:r>
            <a:r>
              <a:rPr lang="en-US" altLang="ko-KR" sz="1200" b="1" baseline="0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’</a:t>
            </a:r>
            <a:endParaRPr lang="ko-KR" altLang="en-US" sz="1200" b="1" dirty="0">
              <a:solidFill>
                <a:srgbClr val="FFFF00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076056" y="341887"/>
            <a:ext cx="3638949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2" name="직사각형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11" name="직사각형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사각형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C4B5454D-502A-42F7-A2F2-7202D1A918AA}" type="datetimeFigureOut">
              <a:rPr lang="ko-KR" altLang="en-US" smtClean="0"/>
              <a:pPr/>
              <a:t>2026-06-11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38F1E10-FEE3-4FF7-89BB-6A136F18816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1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1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1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1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1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1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1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1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1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1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6536602"/>
            <a:ext cx="3530851" cy="321398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17390" y="964510"/>
            <a:ext cx="9144716" cy="5012413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716" y="5912771"/>
            <a:ext cx="91537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   Master Course of Korean </a:t>
            </a:r>
            <a:r>
              <a:rPr lang="en-US" altLang="ko-KR" sz="24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Listhening</a:t>
            </a:r>
            <a:endParaRPr lang="en-US" altLang="ko-KR" sz="24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  <a:p>
            <a:r>
              <a:rPr lang="ko-KR" altLang="en-US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                  </a:t>
            </a:r>
            <a:r>
              <a:rPr lang="en-US" altLang="ko-KR" sz="28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Lecture by </a:t>
            </a:r>
            <a:r>
              <a:rPr lang="en-US" altLang="ko-KR" sz="32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Kang </a:t>
            </a:r>
            <a:r>
              <a:rPr lang="en-US" altLang="ko-KR" sz="3200" b="1" dirty="0" err="1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Mingu</a:t>
            </a:r>
            <a:r>
              <a:rPr lang="ko-KR" altLang="en-US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2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(elgift@knou.ac.kr)</a:t>
            </a:r>
            <a:endParaRPr lang="ko-KR" altLang="en-US" sz="2000" b="1" dirty="0"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pic>
        <p:nvPicPr>
          <p:cNvPr id="12" name="그림 11" descr="00. 행복나눔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398" y="5996611"/>
            <a:ext cx="1890314" cy="80771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3528" y="1556792"/>
            <a:ext cx="853244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『</a:t>
            </a:r>
            <a:r>
              <a:rPr lang="ko-KR" altLang="en-US" sz="44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새번역</a:t>
            </a:r>
            <a:r>
              <a:rPr lang="en-US" altLang="ko-KR" sz="4400" b="1" dirty="0">
                <a:solidFill>
                  <a:schemeClr val="bg1"/>
                </a:solidFill>
                <a:latin typeface="바탕"/>
                <a:ea typeface="바탕"/>
                <a:cs typeface="함초롬바탕" pitchFamily="18" charset="-127"/>
              </a:rPr>
              <a:t>』</a:t>
            </a:r>
          </a:p>
          <a:p>
            <a:pPr algn="ctr"/>
            <a:r>
              <a:rPr lang="en-US" altLang="ko-KR" sz="4400" b="1" dirty="0"/>
              <a:t>New Korean Bible</a:t>
            </a:r>
          </a:p>
          <a:p>
            <a:pPr algn="ctr"/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[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시편 제</a:t>
            </a:r>
            <a:r>
              <a:rPr lang="en-US" altLang="ko-KR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27</a:t>
            </a:r>
            <a:r>
              <a:rPr lang="ko-KR" altLang="en-US" sz="36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편</a:t>
            </a:r>
            <a:r>
              <a:rPr lang="en-US" altLang="ko-KR" sz="4400" b="1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]</a:t>
            </a:r>
          </a:p>
          <a:p>
            <a:pPr algn="ctr"/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 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제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1</a:t>
            </a:r>
            <a:r>
              <a:rPr lang="ko-KR" altLang="en-US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권 </a:t>
            </a:r>
            <a:r>
              <a:rPr lang="en-US" altLang="ko-KR" sz="2800" b="1" dirty="0">
                <a:solidFill>
                  <a:srgbClr val="FFFF00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-</a:t>
            </a:r>
          </a:p>
          <a:p>
            <a:pPr algn="ctr"/>
            <a:r>
              <a:rPr lang="ko-KR" altLang="en-US" sz="2800" b="1" dirty="0" err="1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대한성서공회판</a:t>
            </a:r>
            <a:endParaRPr lang="en-US" altLang="ko-KR" sz="2800" b="1" dirty="0">
              <a:solidFill>
                <a:schemeClr val="bg1"/>
              </a:solidFill>
              <a:latin typeface="함초롬바탕" pitchFamily="18" charset="-127"/>
              <a:ea typeface="함초롬바탕" pitchFamily="18" charset="-127"/>
              <a:cs typeface="함초롬바탕" pitchFamily="18" charset="-127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720" y="-1"/>
            <a:ext cx="9133280" cy="96451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 err="1"/>
              <a:t>대한성서공회판</a:t>
            </a:r>
            <a:r>
              <a:rPr lang="ko-KR" altLang="en-US" sz="2000" b="1" dirty="0"/>
              <a:t> 새번역성경</a:t>
            </a:r>
            <a:r>
              <a:rPr lang="en-US" altLang="ko-KR" sz="2000" b="1" dirty="0"/>
              <a:t>;</a:t>
            </a:r>
            <a:r>
              <a:rPr lang="ko-KR" altLang="en-US" sz="2000" b="1" dirty="0"/>
              <a:t> 읽고 녹음</a:t>
            </a:r>
            <a:r>
              <a:rPr lang="en-US" altLang="ko-KR" sz="2000" b="1" dirty="0"/>
              <a:t>/</a:t>
            </a:r>
            <a:r>
              <a:rPr lang="ko-KR" altLang="en-US" sz="2000" b="1" dirty="0"/>
              <a:t>녹화하기용으로 제공되는 원고</a:t>
            </a:r>
          </a:p>
        </p:txBody>
      </p:sp>
    </p:spTree>
    <p:extLst>
      <p:ext uri="{BB962C8B-B14F-4D97-AF65-F5344CB8AC3E}">
        <p14:creationId xmlns:p14="http://schemas.microsoft.com/office/powerpoint/2010/main" val="1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4436CC-17F5-FBE7-C9D4-A296119DB5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4496F60-68E8-584C-5A13-091183DED621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>
                <a:solidFill>
                  <a:srgbClr val="FFFF00"/>
                </a:solidFill>
              </a:rPr>
              <a:t>찬양의 기도</a:t>
            </a:r>
          </a:p>
          <a:p>
            <a:pPr fontAlgn="base"/>
            <a:r>
              <a:rPr lang="ko-KR" altLang="en-US" sz="3200" dirty="0"/>
              <a:t>다윗의 시</a:t>
            </a:r>
          </a:p>
          <a:p>
            <a:pPr fontAlgn="base"/>
            <a:r>
              <a:rPr lang="en-US" altLang="ko-KR" sz="3200" dirty="0"/>
              <a:t>1   </a:t>
            </a:r>
            <a:r>
              <a:rPr lang="ko-KR" altLang="en-US" sz="3200" dirty="0"/>
              <a:t>주님이 나의 빛</a:t>
            </a:r>
            <a:r>
              <a:rPr lang="en-US" altLang="ko-KR" sz="3200" dirty="0"/>
              <a:t>, </a:t>
            </a:r>
            <a:r>
              <a:rPr lang="ko-KR" altLang="en-US" sz="3200" dirty="0"/>
              <a:t>나의 </a:t>
            </a:r>
            <a:r>
              <a:rPr lang="ko-KR" altLang="en-US" sz="3200" dirty="0" err="1"/>
              <a:t>구원이신데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누구를 </a:t>
            </a:r>
            <a:r>
              <a:rPr lang="ko-KR" altLang="en-US" sz="3200" dirty="0" err="1"/>
              <a:t>두려워하랴</a:t>
            </a:r>
            <a:r>
              <a:rPr lang="en-US" altLang="ko-KR" sz="3200" dirty="0"/>
              <a:t>? </a:t>
            </a:r>
            <a:r>
              <a:rPr lang="ko-KR" altLang="en-US" sz="3200" dirty="0"/>
              <a:t>주님이 내 생명의 </a:t>
            </a:r>
            <a:r>
              <a:rPr lang="ko-KR" altLang="en-US" sz="3200" dirty="0" err="1"/>
              <a:t>피난처이신데</a:t>
            </a:r>
            <a:r>
              <a:rPr lang="en-US" altLang="ko-KR" sz="3200" dirty="0"/>
              <a:t>, </a:t>
            </a:r>
            <a:r>
              <a:rPr lang="ko-KR" altLang="en-US" sz="3200" dirty="0"/>
              <a:t>내가 누구를 </a:t>
            </a:r>
            <a:r>
              <a:rPr lang="ko-KR" altLang="en-US" sz="3200" dirty="0" err="1"/>
              <a:t>무서워하랴</a:t>
            </a:r>
            <a:r>
              <a:rPr lang="en-US" altLang="ko-KR" sz="3200" dirty="0"/>
              <a:t>?</a:t>
            </a:r>
          </a:p>
          <a:p>
            <a:pPr fontAlgn="base"/>
            <a:r>
              <a:rPr lang="en-US" altLang="ko-KR" sz="3200" dirty="0"/>
              <a:t>2   </a:t>
            </a:r>
            <a:r>
              <a:rPr lang="ko-KR" altLang="en-US" sz="3200" dirty="0"/>
              <a:t>나의 대적자들</a:t>
            </a:r>
            <a:r>
              <a:rPr lang="en-US" altLang="ko-KR" sz="3200" dirty="0"/>
              <a:t>, </a:t>
            </a:r>
            <a:r>
              <a:rPr lang="ko-KR" altLang="en-US" sz="3200" dirty="0"/>
              <a:t>나의 원수들</a:t>
            </a:r>
            <a:r>
              <a:rPr lang="en-US" altLang="ko-KR" sz="3200" dirty="0"/>
              <a:t>, </a:t>
            </a:r>
            <a:r>
              <a:rPr lang="ko-KR" altLang="en-US" sz="3200" dirty="0"/>
              <a:t>저 악한 자들이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잡아먹으려고 다가왔다가 비틀거리며 넘어졌구나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3   </a:t>
            </a:r>
            <a:r>
              <a:rPr lang="ko-KR" altLang="en-US" sz="3200" dirty="0"/>
              <a:t>군대가 나를 치려고 에워싸도</a:t>
            </a:r>
            <a:r>
              <a:rPr lang="en-US" altLang="ko-KR" sz="3200" dirty="0"/>
              <a:t>, </a:t>
            </a:r>
            <a:r>
              <a:rPr lang="ko-KR" altLang="en-US" sz="3200" dirty="0"/>
              <a:t>나는 무섭지 않네</a:t>
            </a:r>
            <a:r>
              <a:rPr lang="en-US" altLang="ko-KR" sz="3200" dirty="0"/>
              <a:t>. </a:t>
            </a:r>
            <a:r>
              <a:rPr lang="ko-KR" altLang="en-US" sz="3200" dirty="0"/>
              <a:t>용사들이 나를 공격하려고 일어날지라도</a:t>
            </a:r>
            <a:r>
              <a:rPr lang="en-US" altLang="ko-KR" sz="3200" dirty="0"/>
              <a:t>, </a:t>
            </a:r>
            <a:r>
              <a:rPr lang="ko-KR" altLang="en-US" sz="3200" dirty="0"/>
              <a:t>나는 하나님만 </a:t>
            </a:r>
            <a:r>
              <a:rPr lang="ko-KR" altLang="en-US" sz="3200" dirty="0" err="1"/>
              <a:t>의지하려네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822261-99BA-1B53-A7FF-8F51230A0A1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AF8A41C-2DF4-C78F-DDCD-26C4EA666AE4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13364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0F6FB-BBA9-6556-0E5D-B8DC549D31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909AB26E-761A-703C-F57C-72EE7F37DFBE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4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나에게 단 하나의 소원이 있습니다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나는 오직 그 하나만 구하겠습니다</a:t>
            </a:r>
            <a:r>
              <a:rPr lang="en-US" altLang="ko-KR" sz="3200" dirty="0"/>
              <a:t>. </a:t>
            </a:r>
            <a:r>
              <a:rPr lang="ko-KR" altLang="en-US" sz="3200" dirty="0"/>
              <a:t>그것은 한평생 주님의 집에 살면서 주님의 자비로우신 모습을 보는 것과</a:t>
            </a:r>
            <a:r>
              <a:rPr lang="en-US" altLang="ko-KR" sz="3200" dirty="0"/>
              <a:t>, </a:t>
            </a:r>
            <a:r>
              <a:rPr lang="ko-KR" altLang="en-US" sz="3200" dirty="0"/>
              <a:t>성전에서 주님과 의논하면서 살아가는 것입니다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5   </a:t>
            </a:r>
            <a:r>
              <a:rPr lang="ko-KR" altLang="en-US" sz="3200" dirty="0"/>
              <a:t>재난의 날이 오면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초막 속에 나를 숨겨 주시고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장막 은밀한 곳에 나를 감추시며</a:t>
            </a:r>
            <a:r>
              <a:rPr lang="en-US" altLang="ko-KR" sz="3200" dirty="0"/>
              <a:t>, </a:t>
            </a:r>
            <a:r>
              <a:rPr lang="ko-KR" altLang="en-US" sz="3200" dirty="0"/>
              <a:t>반석 위에 나를 올려서 높여 주실 것이니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6   </a:t>
            </a:r>
            <a:r>
              <a:rPr lang="ko-KR" altLang="en-US" sz="3200" dirty="0"/>
              <a:t>그 때에 나는 나를 에워싼 저 원수들을 내려다보면서</a:t>
            </a:r>
            <a:r>
              <a:rPr lang="en-US" altLang="ko-KR" sz="3200" dirty="0"/>
              <a:t>, </a:t>
            </a:r>
            <a:r>
              <a:rPr lang="ko-KR" altLang="en-US" sz="3200" dirty="0"/>
              <a:t>머리를 높이 치켜들겠다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장막에서 환성을 올리며 제물을 바치고</a:t>
            </a:r>
            <a:r>
              <a:rPr lang="en-US" altLang="ko-KR" sz="3200" dirty="0"/>
              <a:t>, </a:t>
            </a:r>
            <a:r>
              <a:rPr lang="ko-KR" altLang="en-US" sz="3200" dirty="0"/>
              <a:t>노래하며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BE5DF4-1BAD-2ADC-7127-DEBF8FBEA713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96104C-B304-9DB3-A24D-C6081E32A8E0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2422242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AD4AE2-121E-D0AC-7932-6C915D1C37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8B809D-7E24-6284-9C66-A1340DAFCF54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 dirty="0"/>
              <a:t>주님을 찬양하겠다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7   </a:t>
            </a:r>
            <a:r>
              <a:rPr lang="ko-KR" altLang="en-US" sz="3200" dirty="0"/>
              <a:t>내가 주님을 애타게 부를 때에</a:t>
            </a:r>
            <a:r>
              <a:rPr lang="en-US" altLang="ko-KR" sz="3200" dirty="0"/>
              <a:t>, </a:t>
            </a:r>
            <a:r>
              <a:rPr lang="ko-KR" altLang="en-US" sz="3200" dirty="0"/>
              <a:t>들어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불쌍히 여기시고</a:t>
            </a:r>
            <a:r>
              <a:rPr lang="en-US" altLang="ko-KR" sz="3200" dirty="0"/>
              <a:t>, </a:t>
            </a:r>
            <a:r>
              <a:rPr lang="ko-KR" altLang="en-US" sz="3200" dirty="0"/>
              <a:t>응답하여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8   </a:t>
            </a:r>
            <a:r>
              <a:rPr lang="ko-KR" altLang="en-US" sz="3200" dirty="0"/>
              <a:t>주님께서 </a:t>
            </a:r>
            <a:r>
              <a:rPr lang="ko-KR" altLang="en-US" sz="3200" dirty="0" err="1"/>
              <a:t>나더러</a:t>
            </a:r>
            <a:r>
              <a:rPr lang="ko-KR" altLang="en-US" sz="3200" dirty="0"/>
              <a:t> </a:t>
            </a:r>
            <a:r>
              <a:rPr lang="en-US" altLang="ko-KR" sz="3200" dirty="0"/>
              <a:t>"</a:t>
            </a:r>
            <a:r>
              <a:rPr lang="ko-KR" altLang="en-US" sz="3200" dirty="0"/>
              <a:t>내게 와서 예배하여라</a:t>
            </a:r>
            <a:r>
              <a:rPr lang="en-US" altLang="ko-KR" sz="3200" dirty="0"/>
              <a:t>" </a:t>
            </a:r>
            <a:r>
              <a:rPr lang="ko-KR" altLang="en-US" sz="3200" dirty="0"/>
              <a:t>하셨을 때 </a:t>
            </a:r>
            <a:r>
              <a:rPr lang="en-US" altLang="ko-KR" sz="3200" dirty="0"/>
              <a:t>"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내가 가서 예배하겠습니다</a:t>
            </a:r>
            <a:r>
              <a:rPr lang="en-US" altLang="ko-KR" sz="3200" dirty="0"/>
              <a:t>" </a:t>
            </a:r>
            <a:r>
              <a:rPr lang="ko-KR" altLang="en-US" sz="3200" dirty="0"/>
              <a:t>하고 대답하였으니</a:t>
            </a:r>
            <a:r>
              <a:rPr lang="en-US" altLang="ko-KR" sz="3200" dirty="0"/>
              <a:t>,</a:t>
            </a:r>
          </a:p>
          <a:p>
            <a:pPr fontAlgn="base"/>
            <a:r>
              <a:rPr lang="en-US" altLang="ko-KR" sz="3200" dirty="0"/>
              <a:t>9   </a:t>
            </a:r>
            <a:r>
              <a:rPr lang="ko-KR" altLang="en-US" sz="3200" dirty="0"/>
              <a:t>주님의 얼굴을 내게 숨기지 말아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주님의 종에게 노하지 마십시오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물리치지 말아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주님은 나의 도움이십니다</a:t>
            </a:r>
            <a:r>
              <a:rPr lang="en-US" altLang="ko-KR" sz="3200" dirty="0"/>
              <a:t>. </a:t>
            </a:r>
            <a:r>
              <a:rPr lang="ko-KR" altLang="en-US" sz="3200" dirty="0"/>
              <a:t>나를 버리지 마시고</a:t>
            </a:r>
            <a:r>
              <a:rPr lang="en-US" altLang="ko-KR" sz="3200" dirty="0"/>
              <a:t>, </a:t>
            </a:r>
            <a:r>
              <a:rPr lang="ko-KR" altLang="en-US" sz="3200" dirty="0"/>
              <a:t>외면하지 말아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주님은 나를 구원하신 하나님이십니다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5355CA5-24F6-FE5D-0D99-E63A6A5FD9BB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99DA0E-548C-5FC4-E268-B4017108BB3C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187742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C11F44-5B39-471B-09AC-D11B5B16C9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92AB715-8381-CC60-E9E0-347847837AB2}"/>
              </a:ext>
            </a:extLst>
          </p:cNvPr>
          <p:cNvSpPr txBox="1"/>
          <p:nvPr/>
        </p:nvSpPr>
        <p:spPr>
          <a:xfrm>
            <a:off x="215516" y="1196752"/>
            <a:ext cx="871296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altLang="ko-KR" sz="3200" dirty="0"/>
              <a:t>10   </a:t>
            </a:r>
            <a:r>
              <a:rPr lang="ko-KR" altLang="en-US" sz="3200" dirty="0"/>
              <a:t>나의 아버지와 나의 어머니는 나를 버려도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주님은 나를 돌보아 주십니다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11   </a:t>
            </a:r>
            <a:r>
              <a:rPr lang="ko-KR" altLang="en-US" sz="3200" dirty="0"/>
              <a:t>주님</a:t>
            </a:r>
            <a:r>
              <a:rPr lang="en-US" altLang="ko-KR" sz="3200" dirty="0"/>
              <a:t>, </a:t>
            </a:r>
            <a:r>
              <a:rPr lang="ko-KR" altLang="en-US" sz="3200" dirty="0"/>
              <a:t>주님의 길을 나에게 가르쳐 주십시오</a:t>
            </a:r>
            <a:r>
              <a:rPr lang="en-US" altLang="ko-KR" sz="3200" dirty="0"/>
              <a:t>. </a:t>
            </a:r>
            <a:r>
              <a:rPr lang="ko-KR" altLang="en-US" sz="3200" dirty="0"/>
              <a:t>내 원수들이 엿보고 있으니</a:t>
            </a:r>
            <a:r>
              <a:rPr lang="en-US" altLang="ko-KR" sz="3200" dirty="0"/>
              <a:t>, </a:t>
            </a:r>
            <a:r>
              <a:rPr lang="ko-KR" altLang="en-US" sz="3200" dirty="0"/>
              <a:t>나를 안전한 길로 인도하여 주십시오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12   </a:t>
            </a:r>
            <a:r>
              <a:rPr lang="ko-KR" altLang="en-US" sz="3200" dirty="0"/>
              <a:t>그들이 거짓으로 증언하며</a:t>
            </a:r>
            <a:r>
              <a:rPr lang="en-US" altLang="ko-KR" sz="3200" dirty="0"/>
              <a:t>, </a:t>
            </a:r>
            <a:r>
              <a:rPr lang="ko-KR" altLang="en-US" sz="3200" dirty="0"/>
              <a:t>폭력을 휘둘러서 나에게 대항해 오니</a:t>
            </a:r>
            <a:r>
              <a:rPr lang="en-US" altLang="ko-KR" sz="3200" dirty="0"/>
              <a:t>, </a:t>
            </a:r>
            <a:r>
              <a:rPr lang="ko-KR" altLang="en-US" sz="3200" dirty="0"/>
              <a:t>내 목숨을 내 원수의 뜻에 내맡기지 마십시오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13   </a:t>
            </a:r>
            <a:r>
              <a:rPr lang="ko-KR" altLang="en-US" sz="3200" dirty="0"/>
              <a:t>이 세상에 머무는 내 한 생애에</a:t>
            </a:r>
            <a:r>
              <a:rPr lang="en-US" altLang="ko-KR" sz="3200" dirty="0"/>
              <a:t>, </a:t>
            </a:r>
            <a:r>
              <a:rPr lang="ko-KR" altLang="en-US" sz="3200" dirty="0"/>
              <a:t>내가 주님의 은덕을 입을 것을 나는 확실히 믿는다</a:t>
            </a:r>
            <a:r>
              <a:rPr lang="en-US" altLang="ko-KR" sz="3200" dirty="0"/>
              <a:t>.</a:t>
            </a:r>
          </a:p>
          <a:p>
            <a:pPr fontAlgn="base"/>
            <a:r>
              <a:rPr lang="en-US" altLang="ko-KR" sz="3200" dirty="0"/>
              <a:t>14   </a:t>
            </a:r>
            <a:r>
              <a:rPr lang="ko-KR" altLang="en-US" sz="3200" dirty="0"/>
              <a:t>너는 주님을 기다려라</a:t>
            </a:r>
            <a:r>
              <a:rPr lang="en-US" altLang="ko-KR" sz="3200" dirty="0"/>
              <a:t>. </a:t>
            </a:r>
            <a:r>
              <a:rPr lang="ko-KR" altLang="en-US" sz="3200" dirty="0"/>
              <a:t>강하고 담대하게</a:t>
            </a:r>
            <a:endParaRPr lang="en-US" altLang="ko-KR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A9065B-5BC5-3099-E2AD-977EDE4885C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579610D-E426-8C75-ACEA-227AA7B28A91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1746477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F58A3A-8C6E-10CA-6753-126CFE10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609F50A2-4970-3AEF-1FD1-BE25534A3F47}"/>
              </a:ext>
            </a:extLst>
          </p:cNvPr>
          <p:cNvSpPr txBox="1"/>
          <p:nvPr/>
        </p:nvSpPr>
        <p:spPr>
          <a:xfrm>
            <a:off x="215516" y="1196752"/>
            <a:ext cx="87129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sz="3200"/>
              <a:t>주님을 </a:t>
            </a:r>
            <a:r>
              <a:rPr lang="ko-KR" altLang="en-US" sz="3200" dirty="0"/>
              <a:t>기다려라</a:t>
            </a:r>
            <a:r>
              <a:rPr lang="en-US" altLang="ko-KR" sz="3200" dirty="0"/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251BABB-D423-2472-3B09-6C7B55138FD7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41D743-2CB4-876D-C29A-03EC6CC909F8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20467508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7097"/>
            <a:ext cx="9144000" cy="516623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C4A30F6-7E48-5971-7552-5910B8E0C2D9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963938A-B9DD-5882-6FD8-6408AF9F0DFD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8632411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175C4157-090A-43D7-B038-7FD639BBA23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019" y="2780928"/>
            <a:ext cx="3960440" cy="298877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82D960-0957-4530-A74F-F6413BDF9A9C}"/>
              </a:ext>
            </a:extLst>
          </p:cNvPr>
          <p:cNvSpPr txBox="1"/>
          <p:nvPr/>
        </p:nvSpPr>
        <p:spPr>
          <a:xfrm>
            <a:off x="4716016" y="2708920"/>
            <a:ext cx="396044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rgbClr val="FFFF00"/>
                </a:solidFill>
              </a:rPr>
              <a:t>‘</a:t>
            </a:r>
            <a:r>
              <a:rPr lang="ko-KR" altLang="en-US" sz="2000" b="1" dirty="0">
                <a:solidFill>
                  <a:srgbClr val="FFFF00"/>
                </a:solidFill>
              </a:rPr>
              <a:t>차별금지법</a:t>
            </a:r>
            <a:r>
              <a:rPr lang="en-US" altLang="ko-KR" sz="2000" b="1" dirty="0">
                <a:solidFill>
                  <a:srgbClr val="FFFF00"/>
                </a:solidFill>
              </a:rPr>
              <a:t>’</a:t>
            </a:r>
            <a:r>
              <a:rPr lang="ko-KR" altLang="en-US" sz="2000" b="1" dirty="0">
                <a:solidFill>
                  <a:srgbClr val="FFFF00"/>
                </a:solidFill>
              </a:rPr>
              <a:t>은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평등을 빙자하여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특정 목적을 위해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언로를 탄압하는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반언론자유 악법입니다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ko-KR" altLang="en-US" sz="2000" b="1" dirty="0">
                <a:solidFill>
                  <a:srgbClr val="FFFF00"/>
                </a:solidFill>
              </a:rPr>
              <a:t>입법을 반드시 저지해야 합니다</a:t>
            </a:r>
            <a:r>
              <a:rPr lang="en-US" altLang="ko-KR" sz="2000" b="1" dirty="0">
                <a:solidFill>
                  <a:srgbClr val="FFFF00"/>
                </a:solidFill>
              </a:rPr>
              <a:t>.</a:t>
            </a:r>
          </a:p>
          <a:p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(</a:t>
            </a:r>
            <a:r>
              <a:rPr lang="ko-KR" altLang="en-US" sz="2000" b="1" dirty="0">
                <a:solidFill>
                  <a:srgbClr val="FFFF00"/>
                </a:solidFill>
              </a:rPr>
              <a:t>선진국의 차별금지법 폐해에 대해</a:t>
            </a:r>
            <a:endParaRPr lang="en-US" altLang="ko-KR" sz="2000" b="1" dirty="0">
              <a:solidFill>
                <a:srgbClr val="FFFF00"/>
              </a:solidFill>
            </a:endParaRPr>
          </a:p>
          <a:p>
            <a:r>
              <a:rPr lang="en-US" altLang="ko-KR" sz="2000" b="1" dirty="0">
                <a:solidFill>
                  <a:srgbClr val="FFFF00"/>
                </a:solidFill>
              </a:rPr>
              <a:t>  </a:t>
            </a:r>
            <a:r>
              <a:rPr lang="ko-KR" altLang="en-US" sz="2000" b="1" dirty="0">
                <a:solidFill>
                  <a:srgbClr val="FFFF00"/>
                </a:solidFill>
              </a:rPr>
              <a:t>충분히 확인하시기 바랍니다</a:t>
            </a:r>
            <a:r>
              <a:rPr lang="en-US" altLang="ko-KR" sz="2000" b="1" dirty="0">
                <a:solidFill>
                  <a:srgbClr val="FFFF00"/>
                </a:solidFill>
              </a:rPr>
              <a:t>.)</a:t>
            </a:r>
            <a:endParaRPr lang="ko-KR" altLang="en-US" sz="20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F6AD34-0133-A522-1B86-48A7932E65AD}"/>
              </a:ext>
            </a:extLst>
          </p:cNvPr>
          <p:cNvSpPr txBox="1"/>
          <p:nvPr/>
        </p:nvSpPr>
        <p:spPr>
          <a:xfrm>
            <a:off x="439836" y="482843"/>
            <a:ext cx="46362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rgbClr val="FFFF00"/>
                </a:solidFill>
                <a:latin typeface="HY견고딕" pitchFamily="18" charset="-127"/>
                <a:ea typeface="HY견고딕" pitchFamily="18" charset="-127"/>
              </a:rPr>
              <a:t>Psalm 27</a:t>
            </a:r>
            <a:endParaRPr lang="ko-KR" altLang="en-US" sz="2400" b="1" dirty="0">
              <a:solidFill>
                <a:srgbClr val="FFFF00"/>
              </a:solidFill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45D8D0-83A8-05CD-2822-051A1AFAA965}"/>
              </a:ext>
            </a:extLst>
          </p:cNvPr>
          <p:cNvSpPr txBox="1"/>
          <p:nvPr/>
        </p:nvSpPr>
        <p:spPr>
          <a:xfrm>
            <a:off x="5076054" y="548680"/>
            <a:ext cx="36281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시편 제</a:t>
            </a:r>
            <a:r>
              <a:rPr lang="en-US" altLang="ko-KR" sz="1600" b="1" dirty="0">
                <a:latin typeface="HY견고딕" pitchFamily="18" charset="-127"/>
                <a:ea typeface="HY견고딕" pitchFamily="18" charset="-127"/>
              </a:rPr>
              <a:t>27</a:t>
            </a:r>
            <a:r>
              <a:rPr lang="ko-KR" altLang="en-US" sz="1600" b="1" dirty="0">
                <a:latin typeface="HY견고딕" pitchFamily="18" charset="-127"/>
                <a:ea typeface="HY견고딕" pitchFamily="18" charset="-127"/>
              </a:rPr>
              <a:t>편</a:t>
            </a:r>
          </a:p>
        </p:txBody>
      </p:sp>
    </p:spTree>
    <p:extLst>
      <p:ext uri="{BB962C8B-B14F-4D97-AF65-F5344CB8AC3E}">
        <p14:creationId xmlns:p14="http://schemas.microsoft.com/office/powerpoint/2010/main" val="40122950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모듈">
  <a:themeElements>
    <a:clrScheme name="모듈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모듈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모듈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123444</TotalTime>
  <Words>414</Words>
  <Application>Microsoft Office PowerPoint</Application>
  <PresentationFormat>화면 슬라이드 쇼(4:3)</PresentationFormat>
  <Paragraphs>50</Paragraphs>
  <Slides>8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</vt:vector>
  </HeadingPairs>
  <TitlesOfParts>
    <vt:vector size="17" baseType="lpstr">
      <vt:lpstr>HY견고딕</vt:lpstr>
      <vt:lpstr>바탕</vt:lpstr>
      <vt:lpstr>함초롬바탕</vt:lpstr>
      <vt:lpstr>Arial</vt:lpstr>
      <vt:lpstr>Corbel</vt:lpstr>
      <vt:lpstr>Wingdings</vt:lpstr>
      <vt:lpstr>Wingdings 2</vt:lpstr>
      <vt:lpstr>Wingdings 3</vt:lpstr>
      <vt:lpstr>모듈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0</dc:title>
  <dc:creator>Windows 사용자</dc:creator>
  <cp:lastModifiedBy>Min-gu Kang</cp:lastModifiedBy>
  <cp:revision>10913</cp:revision>
  <dcterms:created xsi:type="dcterms:W3CDTF">2020-04-21T04:48:11Z</dcterms:created>
  <dcterms:modified xsi:type="dcterms:W3CDTF">2026-06-11T00:48:05Z</dcterms:modified>
</cp:coreProperties>
</file>