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57" r:id="rId3"/>
    <p:sldId id="758" r:id="rId4"/>
    <p:sldId id="759" r:id="rId5"/>
    <p:sldId id="760" r:id="rId6"/>
    <p:sldId id="761" r:id="rId7"/>
    <p:sldId id="762" r:id="rId8"/>
    <p:sldId id="756" r:id="rId9"/>
    <p:sldId id="384" r:id="rId10"/>
    <p:sldId id="410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2026-06-16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시편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55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편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권 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55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55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68F338-B44F-0B48-E254-5D0C6FBDF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A103190-232A-2263-3DDC-95DE6AA02698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>
                <a:solidFill>
                  <a:srgbClr val="FFFF00"/>
                </a:solidFill>
              </a:rPr>
              <a:t>친구에게 배신당함</a:t>
            </a:r>
          </a:p>
          <a:p>
            <a:pPr fontAlgn="base"/>
            <a:r>
              <a:rPr lang="ko-KR" altLang="en-US" sz="3200" dirty="0"/>
              <a:t>지휘자를 따라 현악기에 맞추어 부르는 다윗의 </a:t>
            </a:r>
            <a:r>
              <a:rPr lang="ko-KR" altLang="en-US" sz="3200" dirty="0" err="1"/>
              <a:t>마스길</a:t>
            </a:r>
            <a:endParaRPr lang="ko-KR" altLang="en-US" sz="3200" dirty="0"/>
          </a:p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/>
              <a:t>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내 기도에 귀를 기울여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나의 간구를 외면하지 말아 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/>
              <a:t>나를 굽어보시고</a:t>
            </a:r>
            <a:r>
              <a:rPr lang="en-US" altLang="ko-KR" sz="3200" dirty="0"/>
              <a:t>, </a:t>
            </a:r>
            <a:r>
              <a:rPr lang="ko-KR" altLang="en-US" sz="3200" dirty="0"/>
              <a:t>응답하여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한 맺힌 탄식을 가눌 길이 없어서</a:t>
            </a:r>
            <a:r>
              <a:rPr lang="en-US" altLang="ko-KR" sz="3200" dirty="0"/>
              <a:t>, </a:t>
            </a:r>
            <a:r>
              <a:rPr lang="ko-KR" altLang="en-US" sz="3200" dirty="0"/>
              <a:t>나는 분노에 떨고 있습니다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   </a:t>
            </a:r>
            <a:r>
              <a:rPr lang="ko-KR" altLang="en-US" sz="3200" dirty="0"/>
              <a:t>저 원수들이 나에게 악담을 퍼붓고</a:t>
            </a:r>
            <a:r>
              <a:rPr lang="en-US" altLang="ko-KR" sz="3200" dirty="0"/>
              <a:t>, </a:t>
            </a:r>
            <a:r>
              <a:rPr lang="ko-KR" altLang="en-US" sz="3200" dirty="0"/>
              <a:t>저 악인들이 나를 억누르기 때문입니다</a:t>
            </a:r>
            <a:r>
              <a:rPr lang="en-US" altLang="ko-KR" sz="3200" dirty="0"/>
              <a:t>. </a:t>
            </a:r>
            <a:r>
              <a:rPr lang="ko-KR" altLang="en-US" sz="3200" dirty="0"/>
              <a:t>진실로</a:t>
            </a:r>
            <a:r>
              <a:rPr lang="en-US" altLang="ko-KR" sz="3200" dirty="0"/>
              <a:t>, </a:t>
            </a:r>
            <a:r>
              <a:rPr lang="ko-KR" altLang="en-US" sz="3200" dirty="0"/>
              <a:t>그들은 나에게 재앙을 쏟으며</a:t>
            </a:r>
            <a:r>
              <a:rPr lang="en-US" altLang="ko-KR" sz="3200" dirty="0"/>
              <a:t>, </a:t>
            </a:r>
            <a:r>
              <a:rPr lang="ko-KR" altLang="en-US" sz="3200" dirty="0"/>
              <a:t>나에게 원한 맺힌 마음으로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FD23D5-B656-E922-33BD-5A5A4B369123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55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2885A2-6D0B-0D59-61F4-2CEFAECFC729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55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3859509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15D9E0-2678-1E9B-71EA-D6F1FE1B4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4BF31C2-224F-B94E-6EB6-28411E6C6677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분노를 터뜨립니다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4   </a:t>
            </a:r>
            <a:r>
              <a:rPr lang="ko-KR" altLang="en-US" sz="3200" dirty="0"/>
              <a:t>내 마음은 진통하듯 뒤틀려 찢기고</a:t>
            </a:r>
            <a:r>
              <a:rPr lang="en-US" altLang="ko-KR" sz="3200" dirty="0"/>
              <a:t>, </a:t>
            </a:r>
            <a:r>
              <a:rPr lang="ko-KR" altLang="en-US" sz="3200" dirty="0"/>
              <a:t>죽음의 공포가 나를 엄습합니다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5   </a:t>
            </a:r>
            <a:r>
              <a:rPr lang="ko-KR" altLang="en-US" sz="3200" dirty="0"/>
              <a:t>두려움과 떨림이 나에게 밀려오고</a:t>
            </a:r>
            <a:r>
              <a:rPr lang="en-US" altLang="ko-KR" sz="3200" dirty="0"/>
              <a:t>, </a:t>
            </a:r>
            <a:r>
              <a:rPr lang="ko-KR" altLang="en-US" sz="3200" dirty="0"/>
              <a:t>몸서리치는 전율이 나를 덮습니다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6   </a:t>
            </a:r>
            <a:r>
              <a:rPr lang="ko-KR" altLang="en-US" sz="3200" dirty="0"/>
              <a:t>나는 말하기를 </a:t>
            </a:r>
            <a:r>
              <a:rPr lang="en-US" altLang="ko-KR" sz="3200" dirty="0"/>
              <a:t>"</a:t>
            </a:r>
            <a:r>
              <a:rPr lang="ko-KR" altLang="en-US" sz="3200" dirty="0"/>
              <a:t>나에게 비둘기처럼 날개가 있다면</a:t>
            </a:r>
            <a:r>
              <a:rPr lang="en-US" altLang="ko-KR" sz="3200" dirty="0"/>
              <a:t>, </a:t>
            </a:r>
            <a:r>
              <a:rPr lang="ko-KR" altLang="en-US" sz="3200" dirty="0"/>
              <a:t>그 날개를 활짝 펴고 날아가서 나의 보금자리를 만들 수 </a:t>
            </a:r>
            <a:r>
              <a:rPr lang="ko-KR" altLang="en-US" sz="3200" dirty="0" err="1"/>
              <a:t>있으련만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7   </a:t>
            </a:r>
            <a:r>
              <a:rPr lang="ko-KR" altLang="en-US" sz="3200" dirty="0"/>
              <a:t>내가 멀리멀리 날아가서</a:t>
            </a:r>
            <a:r>
              <a:rPr lang="en-US" altLang="ko-KR" sz="3200" dirty="0"/>
              <a:t>, </a:t>
            </a:r>
            <a:r>
              <a:rPr lang="ko-KR" altLang="en-US" sz="3200" dirty="0"/>
              <a:t>광야에서 머무를 수도 </a:t>
            </a:r>
            <a:r>
              <a:rPr lang="ko-KR" altLang="en-US" sz="3200" dirty="0" err="1"/>
              <a:t>있으련만</a:t>
            </a:r>
            <a:r>
              <a:rPr lang="en-US" altLang="ko-KR" sz="3200" dirty="0"/>
              <a:t>. (</a:t>
            </a:r>
            <a:r>
              <a:rPr lang="ko-KR" altLang="en-US" sz="3200" dirty="0"/>
              <a:t>셀라</a:t>
            </a:r>
            <a:r>
              <a:rPr lang="en-US" altLang="ko-KR" sz="3200" dirty="0"/>
              <a:t>)</a:t>
            </a:r>
          </a:p>
          <a:p>
            <a:pPr fontAlgn="base"/>
            <a:r>
              <a:rPr lang="en-US" altLang="ko-KR" sz="3200" dirty="0"/>
              <a:t>8   </a:t>
            </a:r>
            <a:r>
              <a:rPr lang="ko-KR" altLang="en-US" sz="3200" dirty="0"/>
              <a:t>광풍과 폭풍을 피할 은신처로 서둘러서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A294B8-F89D-C736-BF20-C6A23555205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55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4FDB2D-C247-22FA-B1DE-5E5200FDF83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55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951677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BD6294-ACB4-F9BE-5A2D-AF70B81673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4F53279-584C-F3C1-EA08-C526511E39AA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날아갈 수도 </a:t>
            </a:r>
            <a:r>
              <a:rPr lang="ko-KR" altLang="en-US" sz="3200" dirty="0" err="1"/>
              <a:t>있으련만</a:t>
            </a:r>
            <a:r>
              <a:rPr lang="en-US" altLang="ko-KR" sz="3200" dirty="0"/>
              <a:t>" </a:t>
            </a:r>
            <a:r>
              <a:rPr lang="ko-KR" altLang="en-US" sz="3200" dirty="0"/>
              <a:t>하였다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9   </a:t>
            </a:r>
            <a:r>
              <a:rPr lang="ko-KR" altLang="en-US" sz="3200" dirty="0"/>
              <a:t>아</a:t>
            </a:r>
            <a:r>
              <a:rPr lang="en-US" altLang="ko-KR" sz="3200" dirty="0"/>
              <a:t>,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그들이 사는 성에는</a:t>
            </a:r>
            <a:r>
              <a:rPr lang="en-US" altLang="ko-KR" sz="3200" dirty="0"/>
              <a:t>, </a:t>
            </a:r>
            <a:r>
              <a:rPr lang="ko-KR" altLang="en-US" sz="3200" dirty="0" err="1"/>
              <a:t>보이느니</a:t>
            </a:r>
            <a:r>
              <a:rPr lang="ko-KR" altLang="en-US" sz="3200" dirty="0"/>
              <a:t> 폭력과 분쟁뿐입니다</a:t>
            </a:r>
            <a:r>
              <a:rPr lang="en-US" altLang="ko-KR" sz="3200" dirty="0"/>
              <a:t>. </a:t>
            </a:r>
            <a:r>
              <a:rPr lang="ko-KR" altLang="en-US" sz="3200" dirty="0"/>
              <a:t>그들을 말끔히 없애 버리시고</a:t>
            </a:r>
            <a:r>
              <a:rPr lang="en-US" altLang="ko-KR" sz="3200" dirty="0"/>
              <a:t>, </a:t>
            </a:r>
            <a:r>
              <a:rPr lang="ko-KR" altLang="en-US" sz="3200" dirty="0"/>
              <a:t>그들의 언어가 혼잡하게 되도록 하여 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10   </a:t>
            </a:r>
            <a:r>
              <a:rPr lang="ko-KR" altLang="en-US" sz="3200" dirty="0"/>
              <a:t>그들이 밤낮으로 성벽 위를 돌아다니니 그 성 안에는 죄악과 고통이 가득 차 있구나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11   </a:t>
            </a:r>
            <a:r>
              <a:rPr lang="ko-KR" altLang="en-US" sz="3200" dirty="0"/>
              <a:t>파괴가 그 성 안에서 그치지 아니하고</a:t>
            </a:r>
            <a:r>
              <a:rPr lang="en-US" altLang="ko-KR" sz="3200" dirty="0"/>
              <a:t>, </a:t>
            </a:r>
            <a:r>
              <a:rPr lang="ko-KR" altLang="en-US" sz="3200" dirty="0"/>
              <a:t>억압과 속임수가 그 광장에서 떠나지 않는구나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12   </a:t>
            </a:r>
            <a:r>
              <a:rPr lang="ko-KR" altLang="en-US" sz="3200" dirty="0"/>
              <a:t>나를 비난하는 자가 차라리</a:t>
            </a:r>
            <a:r>
              <a:rPr lang="en-US" altLang="ko-KR" sz="3200" dirty="0"/>
              <a:t>, </a:t>
            </a:r>
            <a:r>
              <a:rPr lang="ko-KR" altLang="en-US" sz="3200" dirty="0"/>
              <a:t>내 원수였다면</a:t>
            </a:r>
            <a:r>
              <a:rPr lang="en-US" altLang="ko-KR" sz="3200" dirty="0"/>
              <a:t>, </a:t>
            </a:r>
            <a:r>
              <a:rPr lang="ko-KR" altLang="en-US" sz="3200" dirty="0"/>
              <a:t>내가 견딜 수 있었을 것이다</a:t>
            </a:r>
            <a:r>
              <a:rPr lang="en-US" altLang="ko-KR" sz="3200" dirty="0"/>
              <a:t>. </a:t>
            </a:r>
            <a:r>
              <a:rPr lang="ko-KR" altLang="en-US" sz="3200" dirty="0"/>
              <a:t>나를 미워하는 자가 차라리</a:t>
            </a:r>
            <a:r>
              <a:rPr lang="en-US" altLang="ko-KR" sz="3200" dirty="0"/>
              <a:t>, </a:t>
            </a:r>
            <a:r>
              <a:rPr lang="ko-KR" altLang="en-US" sz="3200" dirty="0"/>
              <a:t>자기가 나보다 잘났다고 자랑하는 내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2BBA2A-AB57-38FF-E11A-9D7E770126E4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55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F341A0-3F14-E390-8CC0-99B2A5B981E4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55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3128533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9842A9-649D-474D-3070-B2666F509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D7C1D69-AE27-B2B0-AB73-7B4B38C3AA77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원수였다면</a:t>
            </a:r>
            <a:r>
              <a:rPr lang="en-US" altLang="ko-KR" sz="3200" dirty="0"/>
              <a:t>, </a:t>
            </a:r>
            <a:r>
              <a:rPr lang="ko-KR" altLang="en-US" sz="3200" dirty="0"/>
              <a:t>나는 그들을 피하여서 숨기라도 하였을 것이다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13   </a:t>
            </a:r>
            <a:r>
              <a:rPr lang="ko-KR" altLang="en-US" sz="3200" dirty="0"/>
              <a:t>그런데 나를 비난하는 자가 바로 너라니</a:t>
            </a:r>
            <a:r>
              <a:rPr lang="en-US" altLang="ko-KR" sz="3200" dirty="0"/>
              <a:t>! </a:t>
            </a:r>
            <a:r>
              <a:rPr lang="ko-KR" altLang="en-US" sz="3200" dirty="0"/>
              <a:t>나를 미워하는 자가 바로</a:t>
            </a:r>
            <a:r>
              <a:rPr lang="en-US" altLang="ko-KR" sz="3200" dirty="0"/>
              <a:t>, </a:t>
            </a:r>
            <a:r>
              <a:rPr lang="ko-KR" altLang="en-US" sz="3200" dirty="0"/>
              <a:t>내 동료</a:t>
            </a:r>
            <a:r>
              <a:rPr lang="en-US" altLang="ko-KR" sz="3200" dirty="0"/>
              <a:t>, </a:t>
            </a:r>
            <a:r>
              <a:rPr lang="ko-KR" altLang="en-US" sz="3200" dirty="0"/>
              <a:t>내 친구</a:t>
            </a:r>
            <a:r>
              <a:rPr lang="en-US" altLang="ko-KR" sz="3200" dirty="0"/>
              <a:t>, </a:t>
            </a:r>
            <a:r>
              <a:rPr lang="ko-KR" altLang="en-US" sz="3200" dirty="0"/>
              <a:t>내 가까운 벗이라니</a:t>
            </a:r>
            <a:r>
              <a:rPr lang="en-US" altLang="ko-KR" sz="3200" dirty="0"/>
              <a:t>!</a:t>
            </a:r>
          </a:p>
          <a:p>
            <a:pPr fontAlgn="base"/>
            <a:r>
              <a:rPr lang="en-US" altLang="ko-KR" sz="3200" dirty="0"/>
              <a:t>14   </a:t>
            </a:r>
            <a:r>
              <a:rPr lang="ko-KR" altLang="en-US" sz="3200" dirty="0"/>
              <a:t>우리는 함께 두터운 우정을 나누며</a:t>
            </a:r>
            <a:r>
              <a:rPr lang="en-US" altLang="ko-KR" sz="3200" dirty="0"/>
              <a:t>, </a:t>
            </a:r>
            <a:r>
              <a:rPr lang="ko-KR" altLang="en-US" sz="3200" dirty="0"/>
              <a:t>사람들과 어울려 하나님의 집을 드나들곤 하였다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15   </a:t>
            </a:r>
            <a:r>
              <a:rPr lang="ko-KR" altLang="en-US" sz="3200" dirty="0"/>
              <a:t>그들이 머무르는 곳</a:t>
            </a:r>
            <a:r>
              <a:rPr lang="en-US" altLang="ko-KR" sz="3200" dirty="0"/>
              <a:t>, </a:t>
            </a:r>
            <a:r>
              <a:rPr lang="ko-KR" altLang="en-US" sz="3200" dirty="0"/>
              <a:t>그 곳에는 언제나 악이 넘쳐흐르는구나</a:t>
            </a:r>
            <a:r>
              <a:rPr lang="en-US" altLang="ko-KR" sz="3200" dirty="0"/>
              <a:t>. </a:t>
            </a:r>
            <a:r>
              <a:rPr lang="ko-KR" altLang="en-US" sz="3200" dirty="0"/>
              <a:t>죽음아</a:t>
            </a:r>
            <a:r>
              <a:rPr lang="en-US" altLang="ko-KR" sz="3200" dirty="0"/>
              <a:t>, </a:t>
            </a:r>
            <a:r>
              <a:rPr lang="ko-KR" altLang="en-US" sz="3200" dirty="0"/>
              <a:t>그들을 덮쳐라</a:t>
            </a:r>
            <a:r>
              <a:rPr lang="en-US" altLang="ko-KR" sz="3200" dirty="0"/>
              <a:t>. </a:t>
            </a:r>
            <a:r>
              <a:rPr lang="ko-KR" altLang="en-US" sz="3200" dirty="0"/>
              <a:t>산 채로 그들을 음부로 데리고 가거라</a:t>
            </a:r>
            <a:r>
              <a:rPr lang="en-US" altLang="ko-KR" sz="3200" dirty="0"/>
              <a:t>!</a:t>
            </a:r>
          </a:p>
          <a:p>
            <a:pPr fontAlgn="base"/>
            <a:r>
              <a:rPr lang="en-US" altLang="ko-KR" sz="3200" dirty="0"/>
              <a:t>16   </a:t>
            </a:r>
            <a:r>
              <a:rPr lang="ko-KR" altLang="en-US" sz="3200" dirty="0"/>
              <a:t>나는 오직 하나님께 부르짖을 것이니</a:t>
            </a:r>
            <a:r>
              <a:rPr lang="en-US" altLang="ko-KR" sz="3200" dirty="0"/>
              <a:t>,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F6909A-E0B8-C01D-5C00-5D0A07D944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55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231AB7-A94C-3C72-F8B4-1C9EF8C147F4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55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1250793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C0C105-EAC0-E3F9-8C24-C3387FF4A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0C762CA-9A0D-ED8F-30EE-65C55FCB0DB1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주님께서 나를 건져 주실 것이다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17   </a:t>
            </a:r>
            <a:r>
              <a:rPr lang="ko-KR" altLang="en-US" sz="3200" dirty="0"/>
              <a:t>저녁에도 아침에도 한낮에도</a:t>
            </a:r>
            <a:r>
              <a:rPr lang="en-US" altLang="ko-KR" sz="3200" dirty="0"/>
              <a:t>, </a:t>
            </a:r>
            <a:r>
              <a:rPr lang="ko-KR" altLang="en-US" sz="3200" dirty="0"/>
              <a:t>내가 탄식하면서 신음할 것이니</a:t>
            </a:r>
            <a:r>
              <a:rPr lang="en-US" altLang="ko-KR" sz="3200" dirty="0"/>
              <a:t>, </a:t>
            </a:r>
            <a:r>
              <a:rPr lang="ko-KR" altLang="en-US" sz="3200" dirty="0"/>
              <a:t>내가 울부짖는 소리를 주님께서 들으실 것이다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18   </a:t>
            </a:r>
            <a:r>
              <a:rPr lang="ko-KR" altLang="en-US" sz="3200" dirty="0"/>
              <a:t>나를 대적하는 자들이 참으로 많아도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주님께서는</a:t>
            </a:r>
            <a:r>
              <a:rPr lang="en-US" altLang="ko-KR" sz="3200" dirty="0"/>
              <a:t>, </a:t>
            </a:r>
            <a:r>
              <a:rPr lang="ko-KR" altLang="en-US" sz="3200" dirty="0"/>
              <a:t>나에게 덤벼드는 자들에게서</a:t>
            </a:r>
            <a:r>
              <a:rPr lang="en-US" altLang="ko-KR" sz="3200" dirty="0"/>
              <a:t>, </a:t>
            </a:r>
            <a:r>
              <a:rPr lang="ko-KR" altLang="en-US" sz="3200" dirty="0"/>
              <a:t>내 생명 안전하게 지켜 주실 것이다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19   </a:t>
            </a:r>
            <a:r>
              <a:rPr lang="ko-KR" altLang="en-US" sz="3200" dirty="0"/>
              <a:t>아주 먼 옛날부터</a:t>
            </a:r>
            <a:r>
              <a:rPr lang="en-US" altLang="ko-KR" sz="3200" dirty="0"/>
              <a:t>, </a:t>
            </a:r>
            <a:r>
              <a:rPr lang="ko-KR" altLang="en-US" sz="3200" dirty="0"/>
              <a:t>보좌에 앉아 계시는 하나님께서 나의 부르짖음 들으시고</a:t>
            </a:r>
            <a:r>
              <a:rPr lang="en-US" altLang="ko-KR" sz="3200" dirty="0"/>
              <a:t>, </a:t>
            </a:r>
            <a:r>
              <a:rPr lang="ko-KR" altLang="en-US" sz="3200" dirty="0"/>
              <a:t>응답하실 것이다</a:t>
            </a:r>
            <a:r>
              <a:rPr lang="en-US" altLang="ko-KR" sz="3200" dirty="0"/>
              <a:t>. (</a:t>
            </a:r>
            <a:r>
              <a:rPr lang="ko-KR" altLang="en-US" sz="3200" dirty="0"/>
              <a:t>셀라</a:t>
            </a:r>
            <a:r>
              <a:rPr lang="en-US" altLang="ko-KR" sz="3200" dirty="0"/>
              <a:t>) </a:t>
            </a:r>
            <a:r>
              <a:rPr lang="ko-KR" altLang="en-US" sz="3200" dirty="0"/>
              <a:t>마음을 고치지도 아니하며 하나님을 두려워하지도 아니하는 그들을 치실 것이다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D90DF4-8B26-09E5-09E1-B862CC62C5D6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55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9AF13C-1157-B4E0-1E5A-454FE6084ED1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55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3344044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E1BEDD-2EA6-2303-182A-AFE8BF40C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F3C7F5A-0A68-2381-2231-6B622FBD50D7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20   </a:t>
            </a:r>
            <a:r>
              <a:rPr lang="ko-KR" altLang="en-US" sz="3200" dirty="0"/>
              <a:t>나의 옛 친구가 손을 뻗쳐서</a:t>
            </a:r>
            <a:r>
              <a:rPr lang="en-US" altLang="ko-KR" sz="3200" dirty="0"/>
              <a:t>, </a:t>
            </a:r>
            <a:r>
              <a:rPr lang="ko-KR" altLang="en-US" sz="3200" dirty="0"/>
              <a:t>가장 가까운 친구를 치는구나</a:t>
            </a:r>
            <a:r>
              <a:rPr lang="en-US" altLang="ko-KR" sz="3200" dirty="0"/>
              <a:t>. </a:t>
            </a:r>
            <a:r>
              <a:rPr lang="ko-KR" altLang="en-US" sz="3200" dirty="0"/>
              <a:t>그들과 맺은 언약을 깨뜨리고 욕되게 하는구나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21   </a:t>
            </a:r>
            <a:r>
              <a:rPr lang="ko-KR" altLang="en-US" sz="3200" dirty="0"/>
              <a:t>그의 입은 엉긴 젖보다 더 부드러우나</a:t>
            </a:r>
            <a:r>
              <a:rPr lang="en-US" altLang="ko-KR" sz="3200" dirty="0"/>
              <a:t>, </a:t>
            </a:r>
            <a:r>
              <a:rPr lang="ko-KR" altLang="en-US" sz="3200" dirty="0"/>
              <a:t>그의 마음은 다툼으로 가득 차 있구나</a:t>
            </a:r>
            <a:r>
              <a:rPr lang="en-US" altLang="ko-KR" sz="3200" dirty="0"/>
              <a:t>. </a:t>
            </a:r>
            <a:r>
              <a:rPr lang="ko-KR" altLang="en-US" sz="3200" dirty="0"/>
              <a:t>그의 말은 기름보다 더 매끄러우나</a:t>
            </a:r>
            <a:r>
              <a:rPr lang="en-US" altLang="ko-KR" sz="3200" dirty="0"/>
              <a:t>, </a:t>
            </a:r>
            <a:r>
              <a:rPr lang="ko-KR" altLang="en-US" sz="3200" dirty="0"/>
              <a:t>사실은 뽑아 든 비수로구나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22   </a:t>
            </a:r>
            <a:r>
              <a:rPr lang="ko-KR" altLang="en-US" sz="3200" dirty="0"/>
              <a:t>너희의 짐을 주님께 맡겨라</a:t>
            </a:r>
            <a:r>
              <a:rPr lang="en-US" altLang="ko-KR" sz="3200" dirty="0"/>
              <a:t>. </a:t>
            </a:r>
            <a:r>
              <a:rPr lang="ko-KR" altLang="en-US" sz="3200" dirty="0"/>
              <a:t>주님이 너희를 붙들어 주실 것이니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주님은</a:t>
            </a:r>
            <a:r>
              <a:rPr lang="en-US" altLang="ko-KR" sz="3200" dirty="0"/>
              <a:t>, </a:t>
            </a:r>
            <a:r>
              <a:rPr lang="ko-KR" altLang="en-US" sz="3200" dirty="0"/>
              <a:t>의로운 사람이 망하도록</a:t>
            </a:r>
            <a:r>
              <a:rPr lang="en-US" altLang="ko-KR" sz="3200" dirty="0"/>
              <a:t>, </a:t>
            </a:r>
            <a:r>
              <a:rPr lang="ko-KR" altLang="en-US" sz="3200" dirty="0"/>
              <a:t>영영 그대로 버려두지 않으실 것이다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23   </a:t>
            </a:r>
            <a:r>
              <a:rPr lang="ko-KR" altLang="en-US" sz="3200" dirty="0"/>
              <a:t>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주님께서는 반드시 그들을 멸망의 구덩이로 내려가게 하실 것입니다</a:t>
            </a:r>
            <a:r>
              <a:rPr lang="en-US" altLang="ko-KR" sz="3200" dirty="0"/>
              <a:t>. </a:t>
            </a:r>
            <a:r>
              <a:rPr lang="ko-KR" altLang="en-US" sz="3200" dirty="0"/>
              <a:t>피 흘리기를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17F4E2-FF73-D5B8-63BC-A5F2A6A76664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55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4794EF-7046-2DCF-C7D9-EABB43082EC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55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359342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58A3A-8C6E-10CA-6753-126CFE10E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9F50A2-4970-3AEF-1FD1-BE25534A3F47}"/>
              </a:ext>
            </a:extLst>
          </p:cNvPr>
          <p:cNvSpPr txBox="1"/>
          <p:nvPr/>
        </p:nvSpPr>
        <p:spPr>
          <a:xfrm>
            <a:off x="215516" y="1196752"/>
            <a:ext cx="871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/>
              <a:t>좋아하고</a:t>
            </a:r>
            <a:r>
              <a:rPr lang="en-US" altLang="ko-KR" sz="3200" dirty="0"/>
              <a:t>, </a:t>
            </a:r>
            <a:r>
              <a:rPr lang="ko-KR" altLang="en-US" sz="3200" dirty="0"/>
              <a:t>속이기를 좋아하는 자들은 자기 목숨의 절반도 살지 못하게 될 것입니다</a:t>
            </a:r>
            <a:r>
              <a:rPr lang="en-US" altLang="ko-KR" sz="3200" dirty="0"/>
              <a:t>. </a:t>
            </a:r>
            <a:r>
              <a:rPr lang="ko-KR" altLang="en-US" sz="3200" dirty="0"/>
              <a:t>그러기에 나는 주님만 </a:t>
            </a:r>
            <a:r>
              <a:rPr lang="ko-KR" altLang="en-US" sz="3200" dirty="0" err="1"/>
              <a:t>의지하렵니다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1BABB-D423-2472-3B09-6C7B55138FD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55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41D743-2CB4-876D-C29A-03EC6CC909F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55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046750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55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55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123664</TotalTime>
  <Words>597</Words>
  <Application>Microsoft Office PowerPoint</Application>
  <PresentationFormat>화면 슬라이드 쇼(4:3)</PresentationFormat>
  <Paragraphs>66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9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10942</cp:revision>
  <dcterms:created xsi:type="dcterms:W3CDTF">2020-04-21T04:48:11Z</dcterms:created>
  <dcterms:modified xsi:type="dcterms:W3CDTF">2026-06-16T09:32:32Z</dcterms:modified>
</cp:coreProperties>
</file>