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33" r:id="rId3"/>
    <p:sldId id="2034" r:id="rId4"/>
    <p:sldId id="2035" r:id="rId5"/>
    <p:sldId id="2036" r:id="rId6"/>
    <p:sldId id="2037" r:id="rId7"/>
    <p:sldId id="2038" r:id="rId8"/>
    <p:sldId id="2039" r:id="rId9"/>
    <p:sldId id="2040" r:id="rId10"/>
    <p:sldId id="2041" r:id="rId11"/>
    <p:sldId id="2042" r:id="rId12"/>
    <p:sldId id="2043" r:id="rId13"/>
    <p:sldId id="2044" r:id="rId14"/>
    <p:sldId id="2045" r:id="rId15"/>
    <p:sldId id="2046" r:id="rId16"/>
    <p:sldId id="2047" r:id="rId17"/>
    <p:sldId id="2048" r:id="rId18"/>
    <p:sldId id="2032" r:id="rId19"/>
    <p:sldId id="399" r:id="rId20"/>
    <p:sldId id="356" r:id="rId21"/>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2026-06-08</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2026-06-08</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2026-06-08</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2026-06-08</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2026-06-08</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2026-06-08</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2026-06-08</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2026-06-08</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2026-06-08</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2026-06-08</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2026-06-08</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』422 -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느헤미야</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9</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Nehemiah Chapter 9</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10FB5-C158-0A6B-39CC-0643DE201EA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6D637AD-A4B6-110C-6779-97D5F8B4D579}"/>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39A1AF60-CA9C-7A64-C79F-2FC0E163156B}"/>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in to possess it. 24 So the children went in and possessed the land, and thou </a:t>
            </a:r>
            <a:r>
              <a:rPr lang="en-US" altLang="ko-KR" sz="3200" b="0" i="0" dirty="0" err="1">
                <a:effectLst/>
                <a:latin typeface="system-ui"/>
              </a:rPr>
              <a:t>subduedst</a:t>
            </a:r>
            <a:r>
              <a:rPr lang="en-US" altLang="ko-KR" sz="3200" b="0" i="0" dirty="0">
                <a:effectLst/>
                <a:latin typeface="system-ui"/>
              </a:rPr>
              <a:t> before them the inhabitants of the land, the Canaanites, and </a:t>
            </a:r>
            <a:r>
              <a:rPr lang="en-US" altLang="ko-KR" sz="3200" b="0" i="0" dirty="0" err="1">
                <a:effectLst/>
                <a:latin typeface="system-ui"/>
              </a:rPr>
              <a:t>gavest</a:t>
            </a:r>
            <a:r>
              <a:rPr lang="en-US" altLang="ko-KR" sz="3200" b="0" i="0" dirty="0">
                <a:effectLst/>
                <a:latin typeface="system-ui"/>
              </a:rPr>
              <a:t> them into their hands, with their kings, and the peoples of the land, that they might do with them as they would. 25 And they took fortified cities, and a fat land, and possessed houses full of all good things, cisterns hewn out, vineyards, and </a:t>
            </a:r>
            <a:r>
              <a:rPr lang="en-US" altLang="ko-KR" sz="3200" b="0" i="0" dirty="0" err="1">
                <a:effectLst/>
                <a:latin typeface="system-ui"/>
              </a:rPr>
              <a:t>oliveyards</a:t>
            </a:r>
            <a:r>
              <a:rPr lang="en-US" altLang="ko-KR" sz="3200" b="0" i="0" dirty="0">
                <a:effectLst/>
                <a:latin typeface="system-ui"/>
              </a:rPr>
              <a:t>, and fruit-trees in abundance: so they did eat, and were filled, and became fat, and delighted themselves in thy great goodness.</a:t>
            </a:r>
          </a:p>
        </p:txBody>
      </p:sp>
      <p:sp>
        <p:nvSpPr>
          <p:cNvPr id="6" name="TextBox 5">
            <a:extLst>
              <a:ext uri="{FF2B5EF4-FFF2-40B4-BE49-F238E27FC236}">
                <a16:creationId xmlns:a16="http://schemas.microsoft.com/office/drawing/2014/main" id="{68FDA9E1-C102-4FDF-E38D-0B9E532BD521}"/>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282428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5EE7F-6B41-6E33-FF5F-A6E1C4E1DA5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EC4595E-5BD0-244F-212B-5410129F07D3}"/>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7C47DDC1-FB2D-9423-3DEB-AA8C2752217C}"/>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26 Nevertheless they were disobedient, and rebelled against thee, and cast thy law behind their back, and slew thy prophets that testified against them to turn them again unto thee, and they wrought great provocations. 27 Therefore thou </a:t>
            </a:r>
            <a:r>
              <a:rPr lang="en-US" altLang="ko-KR" sz="3200" b="0" i="0" dirty="0" err="1">
                <a:effectLst/>
                <a:latin typeface="system-ui"/>
              </a:rPr>
              <a:t>deliveredst</a:t>
            </a:r>
            <a:r>
              <a:rPr lang="en-US" altLang="ko-KR" sz="3200" b="0" i="0" dirty="0">
                <a:effectLst/>
                <a:latin typeface="system-ui"/>
              </a:rPr>
              <a:t> them into the hand of their adversaries, who distressed them: and in the time of their trouble, when they cried unto thee, thou </a:t>
            </a:r>
            <a:r>
              <a:rPr lang="en-US" altLang="ko-KR" sz="3200" b="0" i="0" dirty="0" err="1">
                <a:effectLst/>
                <a:latin typeface="system-ui"/>
              </a:rPr>
              <a:t>heardest</a:t>
            </a:r>
            <a:r>
              <a:rPr lang="en-US" altLang="ko-KR" sz="3200" b="0" i="0" dirty="0">
                <a:effectLst/>
                <a:latin typeface="system-ui"/>
              </a:rPr>
              <a:t> from heaven; and according to thy manifold mercies thou </a:t>
            </a:r>
            <a:r>
              <a:rPr lang="en-US" altLang="ko-KR" sz="3200" b="0" i="0" dirty="0" err="1">
                <a:effectLst/>
                <a:latin typeface="system-ui"/>
              </a:rPr>
              <a:t>gavest</a:t>
            </a:r>
            <a:r>
              <a:rPr lang="en-US" altLang="ko-KR" sz="3200" b="0" i="0" dirty="0">
                <a:effectLst/>
                <a:latin typeface="system-ui"/>
              </a:rPr>
              <a:t> them </a:t>
            </a:r>
            <a:r>
              <a:rPr lang="en-US" altLang="ko-KR" sz="3200" b="0" i="0" dirty="0" err="1">
                <a:effectLst/>
                <a:latin typeface="system-ui"/>
              </a:rPr>
              <a:t>saviours</a:t>
            </a:r>
            <a:r>
              <a:rPr lang="en-US" altLang="ko-KR" sz="3200" b="0" i="0" dirty="0">
                <a:effectLst/>
                <a:latin typeface="system-ui"/>
              </a:rPr>
              <a:t> who saved them out of the hand of their adversaries. 28 But after</a:t>
            </a:r>
          </a:p>
        </p:txBody>
      </p:sp>
      <p:sp>
        <p:nvSpPr>
          <p:cNvPr id="6" name="TextBox 5">
            <a:extLst>
              <a:ext uri="{FF2B5EF4-FFF2-40B4-BE49-F238E27FC236}">
                <a16:creationId xmlns:a16="http://schemas.microsoft.com/office/drawing/2014/main" id="{2B374C1C-B0D4-C36A-78AB-2AC761E3E3C9}"/>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5731249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449EB-749D-6267-B772-9FC100A151F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49FAB2E-D340-E053-9A64-585BE3D03660}"/>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DDE8FD17-6225-4348-1680-0E2875670A58}"/>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they had rest, they did evil again before thee; therefore </a:t>
            </a:r>
            <a:r>
              <a:rPr lang="en-US" altLang="ko-KR" sz="3200" b="0" i="0" dirty="0" err="1">
                <a:effectLst/>
                <a:latin typeface="system-ui"/>
              </a:rPr>
              <a:t>leftest</a:t>
            </a:r>
            <a:r>
              <a:rPr lang="en-US" altLang="ko-KR" sz="3200" b="0" i="0" dirty="0">
                <a:effectLst/>
                <a:latin typeface="system-ui"/>
              </a:rPr>
              <a:t> thou them in the hand of their enemies, so that they had the dominion over them: yet when they returned, and cried unto thee, thou </a:t>
            </a:r>
            <a:r>
              <a:rPr lang="en-US" altLang="ko-KR" sz="3200" b="0" i="0" dirty="0" err="1">
                <a:effectLst/>
                <a:latin typeface="system-ui"/>
              </a:rPr>
              <a:t>heardest</a:t>
            </a:r>
            <a:r>
              <a:rPr lang="en-US" altLang="ko-KR" sz="3200" b="0" i="0" dirty="0">
                <a:effectLst/>
                <a:latin typeface="system-ui"/>
              </a:rPr>
              <a:t> from heaven; and many times didst thou deliver them according to thy mercies, 29 and </a:t>
            </a:r>
            <a:r>
              <a:rPr lang="en-US" altLang="ko-KR" sz="3200" b="0" i="0" dirty="0" err="1">
                <a:effectLst/>
                <a:latin typeface="system-ui"/>
              </a:rPr>
              <a:t>testifiedst</a:t>
            </a:r>
            <a:r>
              <a:rPr lang="en-US" altLang="ko-KR" sz="3200" b="0" i="0" dirty="0">
                <a:effectLst/>
                <a:latin typeface="system-ui"/>
              </a:rPr>
              <a:t> against them, that thou </a:t>
            </a:r>
            <a:r>
              <a:rPr lang="en-US" altLang="ko-KR" sz="3200" b="0" i="0" dirty="0" err="1">
                <a:effectLst/>
                <a:latin typeface="system-ui"/>
              </a:rPr>
              <a:t>mightest</a:t>
            </a:r>
            <a:r>
              <a:rPr lang="en-US" altLang="ko-KR" sz="3200" b="0" i="0" dirty="0">
                <a:effectLst/>
                <a:latin typeface="system-ui"/>
              </a:rPr>
              <a:t> bring them again unto thy law. Yet they dealt proudly, and hearkened not unto thy commandments, but sinned against thine ordinances (which if a man do, he shall live in them), and [f]withdrew the shoulder,</a:t>
            </a:r>
          </a:p>
        </p:txBody>
      </p:sp>
      <p:sp>
        <p:nvSpPr>
          <p:cNvPr id="6" name="TextBox 5">
            <a:extLst>
              <a:ext uri="{FF2B5EF4-FFF2-40B4-BE49-F238E27FC236}">
                <a16:creationId xmlns:a16="http://schemas.microsoft.com/office/drawing/2014/main" id="{A3D1C862-866B-EDE2-BA21-9A629BD454F4}"/>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745293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66776-4FCB-E4B9-5E82-DEF3DF03E43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D44EA52-9B30-31F0-7661-A856EDE5A27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FEEF9CFB-E1B6-B9B9-0C6D-84C31D14162B}"/>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and hardened their neck, and would not hear. 30 Yet many years didst thou bear with them, and </a:t>
            </a:r>
            <a:r>
              <a:rPr lang="en-US" altLang="ko-KR" sz="3200" b="0" i="0" dirty="0" err="1">
                <a:effectLst/>
                <a:latin typeface="system-ui"/>
              </a:rPr>
              <a:t>testifiedst</a:t>
            </a:r>
            <a:r>
              <a:rPr lang="en-US" altLang="ko-KR" sz="3200" b="0" i="0" dirty="0">
                <a:effectLst/>
                <a:latin typeface="system-ui"/>
              </a:rPr>
              <a:t> against them by thy Spirit through thy prophets: yet would they not give ear: therefore </a:t>
            </a:r>
            <a:r>
              <a:rPr lang="en-US" altLang="ko-KR" sz="3200" b="0" i="0" dirty="0" err="1">
                <a:effectLst/>
                <a:latin typeface="system-ui"/>
              </a:rPr>
              <a:t>gavest</a:t>
            </a:r>
            <a:r>
              <a:rPr lang="en-US" altLang="ko-KR" sz="3200" b="0" i="0" dirty="0">
                <a:effectLst/>
                <a:latin typeface="system-ui"/>
              </a:rPr>
              <a:t> thou them into the hand of the peoples of the lands. 31 Nevertheless in thy manifold mercies thou didst not make a full end of them, nor forsake them; for thou art a gracious and merciful God.</a:t>
            </a:r>
          </a:p>
          <a:p>
            <a:pPr algn="l"/>
            <a:r>
              <a:rPr lang="en-US" altLang="ko-KR" sz="3200" b="0" i="0" dirty="0">
                <a:effectLst/>
                <a:latin typeface="system-ui"/>
              </a:rPr>
              <a:t>32 Now therefore, our God, the great, the mighty, and the terrible God, who </a:t>
            </a:r>
            <a:r>
              <a:rPr lang="en-US" altLang="ko-KR" sz="3200" b="0" i="0" dirty="0" err="1">
                <a:effectLst/>
                <a:latin typeface="system-ui"/>
              </a:rPr>
              <a:t>keepest</a:t>
            </a:r>
            <a:r>
              <a:rPr lang="en-US" altLang="ko-KR" sz="3200" b="0" i="0" dirty="0">
                <a:effectLst/>
                <a:latin typeface="system-ui"/>
              </a:rPr>
              <a:t> covenant and lovingkindness, let not all the travail seem little</a:t>
            </a:r>
          </a:p>
        </p:txBody>
      </p:sp>
      <p:sp>
        <p:nvSpPr>
          <p:cNvPr id="6" name="TextBox 5">
            <a:extLst>
              <a:ext uri="{FF2B5EF4-FFF2-40B4-BE49-F238E27FC236}">
                <a16:creationId xmlns:a16="http://schemas.microsoft.com/office/drawing/2014/main" id="{7B6FEE8A-9688-72BA-9C11-7777C5862B56}"/>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7907132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37DAE-725B-B7BF-CF82-D57A871AB39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EF48415-85F1-5D5F-B214-6C79C7E7079E}"/>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DAEAED71-BD6E-9FE0-DBA8-925F9AD68283}"/>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before thee, that hath come upon us, on our kings, on our princes, and on our priests, and on our prophets, and on our fathers, and on all thy people, since the time of the kings of Assyria unto this day. 33 Howbeit thou art just in all that is come upon us; for thou hast dealt truly, but we have done wickedly; 34 neither have our kings, our princes, our priests, nor our fathers, kept thy law, nor hearkened unto thy commandments and thy testimonies wherewith thou didst testify against them. 35 For they have not served thee in their kingdom, and in thy great</a:t>
            </a:r>
          </a:p>
        </p:txBody>
      </p:sp>
      <p:sp>
        <p:nvSpPr>
          <p:cNvPr id="6" name="TextBox 5">
            <a:extLst>
              <a:ext uri="{FF2B5EF4-FFF2-40B4-BE49-F238E27FC236}">
                <a16:creationId xmlns:a16="http://schemas.microsoft.com/office/drawing/2014/main" id="{5F22ADD6-2478-2B20-DF4E-B53DCAEA6A3D}"/>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394383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43A5AA-D733-75AC-0DCD-3AFEC6A999D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AF39FA8-5FA9-7460-F5BA-764A2AF9D5CC}"/>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8C0EFD23-B7DB-387E-F28B-6A250EB88F03}"/>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goodness that thou </a:t>
            </a:r>
            <a:r>
              <a:rPr lang="en-US" altLang="ko-KR" sz="3200" b="0" i="0" dirty="0" err="1">
                <a:effectLst/>
                <a:latin typeface="system-ui"/>
              </a:rPr>
              <a:t>gavest</a:t>
            </a:r>
            <a:r>
              <a:rPr lang="en-US" altLang="ko-KR" sz="3200" b="0" i="0" dirty="0">
                <a:effectLst/>
                <a:latin typeface="system-ui"/>
              </a:rPr>
              <a:t> them, and in the large and fat land which thou </a:t>
            </a:r>
            <a:r>
              <a:rPr lang="en-US" altLang="ko-KR" sz="3200" b="0" i="0" dirty="0" err="1">
                <a:effectLst/>
                <a:latin typeface="system-ui"/>
              </a:rPr>
              <a:t>gavest</a:t>
            </a:r>
            <a:r>
              <a:rPr lang="en-US" altLang="ko-KR" sz="3200" b="0" i="0" dirty="0">
                <a:effectLst/>
                <a:latin typeface="system-ui"/>
              </a:rPr>
              <a:t> before them, neither turned they from their wicked works. 36 Behold, we are servants this day, and as for the land that thou </a:t>
            </a:r>
            <a:r>
              <a:rPr lang="en-US" altLang="ko-KR" sz="3200" b="0" i="0" dirty="0" err="1">
                <a:effectLst/>
                <a:latin typeface="system-ui"/>
              </a:rPr>
              <a:t>gavest</a:t>
            </a:r>
            <a:r>
              <a:rPr lang="en-US" altLang="ko-KR" sz="3200" b="0" i="0" dirty="0">
                <a:effectLst/>
                <a:latin typeface="system-ui"/>
              </a:rPr>
              <a:t> unto our fathers to eat the fruit thereof and the good thereof, behold, we are servants in it. 37 And it </a:t>
            </a:r>
            <a:r>
              <a:rPr lang="en-US" altLang="ko-KR" sz="3200" b="0" i="0" dirty="0" err="1">
                <a:effectLst/>
                <a:latin typeface="system-ui"/>
              </a:rPr>
              <a:t>yieldeth</a:t>
            </a:r>
            <a:r>
              <a:rPr lang="en-US" altLang="ko-KR" sz="3200" b="0" i="0" dirty="0">
                <a:effectLst/>
                <a:latin typeface="system-ui"/>
              </a:rPr>
              <a:t> much increase unto the kings whom thou hast set over us because of our sins: also they have power over our bodies, and over our cattle, at their pleasure, and we are in great distress. 38 And [g]yet for all this we make a [h]sure covenant, and</a:t>
            </a:r>
          </a:p>
        </p:txBody>
      </p:sp>
      <p:sp>
        <p:nvSpPr>
          <p:cNvPr id="6" name="TextBox 5">
            <a:extLst>
              <a:ext uri="{FF2B5EF4-FFF2-40B4-BE49-F238E27FC236}">
                <a16:creationId xmlns:a16="http://schemas.microsoft.com/office/drawing/2014/main" id="{6A9C4C27-A1CD-4D92-6951-3CAAB470E6B6}"/>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727135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2F44B-2692-D40D-4CB3-C9930B0959A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996B861-85EB-B014-154E-EC007A078CA4}"/>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99703F4A-C2D9-89E3-A711-5BBC387A7388}"/>
              </a:ext>
            </a:extLst>
          </p:cNvPr>
          <p:cNvSpPr txBox="1"/>
          <p:nvPr/>
        </p:nvSpPr>
        <p:spPr>
          <a:xfrm>
            <a:off x="179512" y="1196752"/>
            <a:ext cx="8784976" cy="1077218"/>
          </a:xfrm>
          <a:prstGeom prst="rect">
            <a:avLst/>
          </a:prstGeom>
          <a:noFill/>
        </p:spPr>
        <p:txBody>
          <a:bodyPr wrap="square" rtlCol="0">
            <a:spAutoFit/>
          </a:bodyPr>
          <a:lstStyle/>
          <a:p>
            <a:pPr algn="l"/>
            <a:r>
              <a:rPr lang="en-US" altLang="ko-KR" sz="3200" b="0" i="0" dirty="0">
                <a:effectLst/>
                <a:latin typeface="system-ui"/>
              </a:rPr>
              <a:t>write it; and our princes, our Levites, and our priests, [</a:t>
            </a:r>
            <a:r>
              <a:rPr lang="en-US" altLang="ko-KR" sz="3200" b="0" i="0" dirty="0" err="1">
                <a:effectLst/>
                <a:latin typeface="system-ui"/>
              </a:rPr>
              <a:t>i</a:t>
            </a:r>
            <a:r>
              <a:rPr lang="en-US" altLang="ko-KR" sz="3200" b="0" i="0" dirty="0">
                <a:effectLst/>
                <a:latin typeface="system-ui"/>
              </a:rPr>
              <a:t>]seal unto it.</a:t>
            </a:r>
          </a:p>
        </p:txBody>
      </p:sp>
      <p:sp>
        <p:nvSpPr>
          <p:cNvPr id="6" name="TextBox 5">
            <a:extLst>
              <a:ext uri="{FF2B5EF4-FFF2-40B4-BE49-F238E27FC236}">
                <a16:creationId xmlns:a16="http://schemas.microsoft.com/office/drawing/2014/main" id="{9FC6267F-1207-989D-8A89-204EEEB24F9A}"/>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790645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28E21-EF4F-10A2-D237-C59A90AA756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35DD13E-2EAC-5A27-A6E1-09B8F64B4462}"/>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BD52F5BD-029C-9E75-88DF-EA7637F68373}"/>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Nehemiah 9:5 Or, let them bless</a:t>
            </a:r>
          </a:p>
          <a:p>
            <a:pPr algn="l"/>
            <a:r>
              <a:rPr lang="en-US" altLang="ko-KR" sz="3200" b="0" i="0" dirty="0">
                <a:effectLst/>
                <a:latin typeface="system-ui"/>
              </a:rPr>
              <a:t>Nehemiah 9:7 Or, O Jehovah</a:t>
            </a:r>
          </a:p>
          <a:p>
            <a:pPr algn="l"/>
            <a:r>
              <a:rPr lang="en-US" altLang="ko-KR" sz="3200" b="0" i="0" dirty="0">
                <a:effectLst/>
                <a:latin typeface="system-ui"/>
              </a:rPr>
              <a:t>Nehemiah 9:15 Hebrew lifted up thy hand.</a:t>
            </a:r>
          </a:p>
          <a:p>
            <a:pPr algn="l"/>
            <a:r>
              <a:rPr lang="en-US" altLang="ko-KR" sz="3200" b="0" i="0" dirty="0">
                <a:effectLst/>
                <a:latin typeface="system-ui"/>
              </a:rPr>
              <a:t>Nehemiah 9:17 Hebrew a God of </a:t>
            </a:r>
            <a:r>
              <a:rPr lang="en-US" altLang="ko-KR" sz="3200" b="0" i="0" dirty="0" err="1">
                <a:effectLst/>
                <a:latin typeface="system-ui"/>
              </a:rPr>
              <a:t>forgivenesses</a:t>
            </a:r>
            <a:r>
              <a:rPr lang="en-US" altLang="ko-KR" sz="3200" b="0" i="0" dirty="0">
                <a:effectLst/>
                <a:latin typeface="system-ui"/>
              </a:rPr>
              <a:t>.</a:t>
            </a:r>
          </a:p>
          <a:p>
            <a:pPr algn="l"/>
            <a:r>
              <a:rPr lang="en-US" altLang="ko-KR" sz="3200" b="0" i="0" dirty="0">
                <a:effectLst/>
                <a:latin typeface="system-ui"/>
              </a:rPr>
              <a:t>Nehemiah 9:22 Or, and didst distribute them into every corner</a:t>
            </a:r>
          </a:p>
          <a:p>
            <a:pPr algn="l"/>
            <a:r>
              <a:rPr lang="en-US" altLang="ko-KR" sz="3200" b="0" i="0" dirty="0">
                <a:effectLst/>
                <a:latin typeface="system-ui"/>
              </a:rPr>
              <a:t>Nehemiah 9:29 Hebrew they gave a stubborn shoulder.</a:t>
            </a:r>
          </a:p>
          <a:p>
            <a:pPr algn="l"/>
            <a:r>
              <a:rPr lang="en-US" altLang="ko-KR" sz="3200" b="0" i="0" dirty="0">
                <a:effectLst/>
                <a:latin typeface="system-ui"/>
              </a:rPr>
              <a:t>Nehemiah 9:38 Or, because of</a:t>
            </a:r>
          </a:p>
          <a:p>
            <a:pPr algn="l"/>
            <a:r>
              <a:rPr lang="en-US" altLang="ko-KR" sz="3200" b="0" i="0" dirty="0">
                <a:effectLst/>
                <a:latin typeface="system-ui"/>
              </a:rPr>
              <a:t>Nehemiah 9:38 Or, faithful</a:t>
            </a:r>
          </a:p>
        </p:txBody>
      </p:sp>
      <p:sp>
        <p:nvSpPr>
          <p:cNvPr id="6" name="TextBox 5">
            <a:extLst>
              <a:ext uri="{FF2B5EF4-FFF2-40B4-BE49-F238E27FC236}">
                <a16:creationId xmlns:a16="http://schemas.microsoft.com/office/drawing/2014/main" id="{E6CE16FC-01E0-8979-4A1A-30749C9BBC13}"/>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177055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D76-BB07-D636-0812-CBFDCE5BA2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60EAED-F070-2857-481D-5531442AFD8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9FB84AE-1C16-669A-5F5B-1FE1CCC88C10}"/>
              </a:ext>
            </a:extLst>
          </p:cNvPr>
          <p:cNvSpPr txBox="1"/>
          <p:nvPr/>
        </p:nvSpPr>
        <p:spPr>
          <a:xfrm>
            <a:off x="179512" y="1196752"/>
            <a:ext cx="8784976" cy="584775"/>
          </a:xfrm>
          <a:prstGeom prst="rect">
            <a:avLst/>
          </a:prstGeom>
          <a:noFill/>
        </p:spPr>
        <p:txBody>
          <a:bodyPr wrap="square" rtlCol="0">
            <a:spAutoFit/>
          </a:bodyPr>
          <a:lstStyle/>
          <a:p>
            <a:pPr algn="l"/>
            <a:r>
              <a:rPr lang="en-US" altLang="ko-KR" sz="3200" b="0" i="0">
                <a:effectLst/>
                <a:latin typeface="system-ui"/>
              </a:rPr>
              <a:t>Nehemiah </a:t>
            </a:r>
            <a:r>
              <a:rPr lang="en-US" altLang="ko-KR" sz="3200" b="0" i="0" dirty="0">
                <a:effectLst/>
                <a:latin typeface="system-ui"/>
              </a:rPr>
              <a:t>9:38 Hebrew are at the sealing.</a:t>
            </a:r>
          </a:p>
        </p:txBody>
      </p:sp>
      <p:sp>
        <p:nvSpPr>
          <p:cNvPr id="6" name="TextBox 5">
            <a:extLst>
              <a:ext uri="{FF2B5EF4-FFF2-40B4-BE49-F238E27FC236}">
                <a16:creationId xmlns:a16="http://schemas.microsoft.com/office/drawing/2014/main" id="{DA6B05B8-64F2-BCD0-9716-23250594187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96206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B7812-B73D-796F-816A-DC58C449FE9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3C5D250-6A0A-7CFF-C62F-93CD53FDAC2D}"/>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84C4A6E3-1601-D7A4-F966-C2D5E5313784}"/>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Now in the twenty and fourth day of this month the children of Israel were assembled with fasting, and with sackcloth, and earth upon them. 2 And the seed of Israel separated themselves from all foreigners, and stood and confessed their sins, and the iniquities of their fathers. 3 And they stood up in their place, and read in the book of the law of Jehovah their God a fourth part of the day; and another fourth part they confessed, and worshipped Jehovah their God. 4 Then stood up upon the stairs of the Levites, Jeshua, and Bani,</a:t>
            </a:r>
          </a:p>
        </p:txBody>
      </p:sp>
      <p:sp>
        <p:nvSpPr>
          <p:cNvPr id="6" name="TextBox 5">
            <a:extLst>
              <a:ext uri="{FF2B5EF4-FFF2-40B4-BE49-F238E27FC236}">
                <a16:creationId xmlns:a16="http://schemas.microsoft.com/office/drawing/2014/main" id="{74572601-026B-1189-3828-2ECF0C3ED8C2}"/>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4847749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42ED0-3D68-01A2-3E5A-B99BE886D70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08016CB-7C76-B657-E090-7E17EADD2EAE}"/>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DBE75EFD-44DE-21C6-C97B-E19A3E1AE448}"/>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Kadmiel, Shebaniah, Bunni, Sherebiah, Bani, and Chenani, and cried with a loud voice unto Jehovah their God.</a:t>
            </a:r>
          </a:p>
          <a:p>
            <a:pPr algn="l"/>
            <a:r>
              <a:rPr lang="en-US" altLang="ko-KR" sz="3200" b="0" i="0" dirty="0">
                <a:effectLst/>
                <a:latin typeface="system-ui"/>
              </a:rPr>
              <a:t>5 Then the Levites, Jeshua, and Kadmiel, Bani, Hashabneiah, Sherebiah, Hodiah, Shebaniah, and Pethahiah, said, Stand up and bless Jehovah your God from everlasting to everlasting; and [a]blessed be thy glorious name, which is exalted above all blessing and praise. 6 Thou art Jehovah, even thou alone; thou hast made heaven, the heaven of heavens, with all their host, the earth and all things</a:t>
            </a:r>
          </a:p>
        </p:txBody>
      </p:sp>
      <p:sp>
        <p:nvSpPr>
          <p:cNvPr id="6" name="TextBox 5">
            <a:extLst>
              <a:ext uri="{FF2B5EF4-FFF2-40B4-BE49-F238E27FC236}">
                <a16:creationId xmlns:a16="http://schemas.microsoft.com/office/drawing/2014/main" id="{353626DB-DDF3-AD20-ADEB-6A80366CDBD1}"/>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120846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9CF76-C75C-2517-6ABB-2A72F8D9B20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7DFBCFB-61FC-3B39-F05B-D249FADAE010}"/>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B42194C2-B73E-B37C-38CB-FDC89A0139CC}"/>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that are thereon, the seas and all that is in them, and thou </a:t>
            </a:r>
            <a:r>
              <a:rPr lang="en-US" altLang="ko-KR" sz="3200" b="0" i="0" dirty="0" err="1">
                <a:effectLst/>
                <a:latin typeface="system-ui"/>
              </a:rPr>
              <a:t>preservest</a:t>
            </a:r>
            <a:r>
              <a:rPr lang="en-US" altLang="ko-KR" sz="3200" b="0" i="0" dirty="0">
                <a:effectLst/>
                <a:latin typeface="system-ui"/>
              </a:rPr>
              <a:t> them all; and the host of heaven </a:t>
            </a:r>
            <a:r>
              <a:rPr lang="en-US" altLang="ko-KR" sz="3200" b="0" i="0" dirty="0" err="1">
                <a:effectLst/>
                <a:latin typeface="system-ui"/>
              </a:rPr>
              <a:t>worshippeth</a:t>
            </a:r>
            <a:r>
              <a:rPr lang="en-US" altLang="ko-KR" sz="3200" b="0" i="0" dirty="0">
                <a:effectLst/>
                <a:latin typeface="system-ui"/>
              </a:rPr>
              <a:t> thee. 7 Thou art [b]Jehovah the God, who didst choose Abram, and </a:t>
            </a:r>
            <a:r>
              <a:rPr lang="en-US" altLang="ko-KR" sz="3200" b="0" i="0" dirty="0" err="1">
                <a:effectLst/>
                <a:latin typeface="system-ui"/>
              </a:rPr>
              <a:t>broughtest</a:t>
            </a:r>
            <a:r>
              <a:rPr lang="en-US" altLang="ko-KR" sz="3200" b="0" i="0" dirty="0">
                <a:effectLst/>
                <a:latin typeface="system-ui"/>
              </a:rPr>
              <a:t> him forth out of Ur of the Chaldees, and </a:t>
            </a:r>
            <a:r>
              <a:rPr lang="en-US" altLang="ko-KR" sz="3200" b="0" i="0" dirty="0" err="1">
                <a:effectLst/>
                <a:latin typeface="system-ui"/>
              </a:rPr>
              <a:t>gavest</a:t>
            </a:r>
            <a:r>
              <a:rPr lang="en-US" altLang="ko-KR" sz="3200" b="0" i="0" dirty="0">
                <a:effectLst/>
                <a:latin typeface="system-ui"/>
              </a:rPr>
              <a:t> him the name of Abraham, 8 and </a:t>
            </a:r>
            <a:r>
              <a:rPr lang="en-US" altLang="ko-KR" sz="3200" b="0" i="0" dirty="0" err="1">
                <a:effectLst/>
                <a:latin typeface="system-ui"/>
              </a:rPr>
              <a:t>foundest</a:t>
            </a:r>
            <a:r>
              <a:rPr lang="en-US" altLang="ko-KR" sz="3200" b="0" i="0" dirty="0">
                <a:effectLst/>
                <a:latin typeface="system-ui"/>
              </a:rPr>
              <a:t> his heart faithful before thee, and </a:t>
            </a:r>
            <a:r>
              <a:rPr lang="en-US" altLang="ko-KR" sz="3200" b="0" i="0" dirty="0" err="1">
                <a:effectLst/>
                <a:latin typeface="system-ui"/>
              </a:rPr>
              <a:t>madest</a:t>
            </a:r>
            <a:r>
              <a:rPr lang="en-US" altLang="ko-KR" sz="3200" b="0" i="0" dirty="0">
                <a:effectLst/>
                <a:latin typeface="system-ui"/>
              </a:rPr>
              <a:t> a covenant with him to give the land of the Canaanite, the Hittite, the Amorite, and the Perizzite, and the Jebusite, and the Girgashite, to give it unto his seed, and hast performed thy words; for thou art righteous.</a:t>
            </a:r>
          </a:p>
        </p:txBody>
      </p:sp>
      <p:sp>
        <p:nvSpPr>
          <p:cNvPr id="6" name="TextBox 5">
            <a:extLst>
              <a:ext uri="{FF2B5EF4-FFF2-40B4-BE49-F238E27FC236}">
                <a16:creationId xmlns:a16="http://schemas.microsoft.com/office/drawing/2014/main" id="{5FC8E636-C068-3895-DDDB-B9F3E6345628}"/>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606008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F1DD5-ADFC-8284-BE95-F8E0F7235D6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44C1813-FC7E-2493-8BB9-6DD979510248}"/>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4510CD35-FE94-84F6-98F2-8E3FE15112BD}"/>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9 And thou </a:t>
            </a:r>
            <a:r>
              <a:rPr lang="en-US" altLang="ko-KR" sz="3200" b="0" i="0" dirty="0" err="1">
                <a:effectLst/>
                <a:latin typeface="system-ui"/>
              </a:rPr>
              <a:t>sawest</a:t>
            </a:r>
            <a:r>
              <a:rPr lang="en-US" altLang="ko-KR" sz="3200" b="0" i="0" dirty="0">
                <a:effectLst/>
                <a:latin typeface="system-ui"/>
              </a:rPr>
              <a:t> the affliction of our fathers in Egypt, and </a:t>
            </a:r>
            <a:r>
              <a:rPr lang="en-US" altLang="ko-KR" sz="3200" b="0" i="0" dirty="0" err="1">
                <a:effectLst/>
                <a:latin typeface="system-ui"/>
              </a:rPr>
              <a:t>heardest</a:t>
            </a:r>
            <a:r>
              <a:rPr lang="en-US" altLang="ko-KR" sz="3200" b="0" i="0" dirty="0">
                <a:effectLst/>
                <a:latin typeface="system-ui"/>
              </a:rPr>
              <a:t> their cry by the Red Sea, 10 and </a:t>
            </a:r>
            <a:r>
              <a:rPr lang="en-US" altLang="ko-KR" sz="3200" b="0" i="0" dirty="0" err="1">
                <a:effectLst/>
                <a:latin typeface="system-ui"/>
              </a:rPr>
              <a:t>showedst</a:t>
            </a:r>
            <a:r>
              <a:rPr lang="en-US" altLang="ko-KR" sz="3200" b="0" i="0" dirty="0">
                <a:effectLst/>
                <a:latin typeface="system-ui"/>
              </a:rPr>
              <a:t> signs and wonders upon Pharaoh, and on all his servants, and on all the people of his land; for thou </a:t>
            </a:r>
            <a:r>
              <a:rPr lang="en-US" altLang="ko-KR" sz="3200" b="0" i="0" dirty="0" err="1">
                <a:effectLst/>
                <a:latin typeface="system-ui"/>
              </a:rPr>
              <a:t>knewest</a:t>
            </a:r>
            <a:r>
              <a:rPr lang="en-US" altLang="ko-KR" sz="3200" b="0" i="0" dirty="0">
                <a:effectLst/>
                <a:latin typeface="system-ui"/>
              </a:rPr>
              <a:t> that they dealt proudly against them, and didst get thee a name, as it is this day. 11 And thou didst divide the sea before them, so that they went through the midst of the sea on the dry land; and their pursuers thou didst cast into the depths, as a stone into the mighty waters. 12 Moreover in a pillar of cloud thou </a:t>
            </a:r>
            <a:r>
              <a:rPr lang="en-US" altLang="ko-KR" sz="3200" b="0" i="0" dirty="0" err="1">
                <a:effectLst/>
                <a:latin typeface="system-ui"/>
              </a:rPr>
              <a:t>leddest</a:t>
            </a:r>
            <a:r>
              <a:rPr lang="en-US" altLang="ko-KR" sz="3200" b="0" i="0" dirty="0">
                <a:effectLst/>
                <a:latin typeface="system-ui"/>
              </a:rPr>
              <a:t> them by</a:t>
            </a:r>
          </a:p>
        </p:txBody>
      </p:sp>
      <p:sp>
        <p:nvSpPr>
          <p:cNvPr id="6" name="TextBox 5">
            <a:extLst>
              <a:ext uri="{FF2B5EF4-FFF2-40B4-BE49-F238E27FC236}">
                <a16:creationId xmlns:a16="http://schemas.microsoft.com/office/drawing/2014/main" id="{9D7AF222-5946-4CEC-20BB-3B3D26D443B0}"/>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985605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AF582D-3C57-46CC-6AF1-008AACE862D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2DBC16A-FBF4-E3FB-FF13-702E17B5F76F}"/>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19F840EE-051B-0F83-5144-51205255B335}"/>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day; and in a pillar of fire by night, to give them light in the way wherein they should go. 13 Thou </a:t>
            </a:r>
            <a:r>
              <a:rPr lang="en-US" altLang="ko-KR" sz="3200" b="0" i="0" dirty="0" err="1">
                <a:effectLst/>
                <a:latin typeface="system-ui"/>
              </a:rPr>
              <a:t>camest</a:t>
            </a:r>
            <a:r>
              <a:rPr lang="en-US" altLang="ko-KR" sz="3200" b="0" i="0" dirty="0">
                <a:effectLst/>
                <a:latin typeface="system-ui"/>
              </a:rPr>
              <a:t> down also upon mount Sinai, and </a:t>
            </a:r>
            <a:r>
              <a:rPr lang="en-US" altLang="ko-KR" sz="3200" b="0" i="0" dirty="0" err="1">
                <a:effectLst/>
                <a:latin typeface="system-ui"/>
              </a:rPr>
              <a:t>spakest</a:t>
            </a:r>
            <a:r>
              <a:rPr lang="en-US" altLang="ko-KR" sz="3200" b="0" i="0" dirty="0">
                <a:effectLst/>
                <a:latin typeface="system-ui"/>
              </a:rPr>
              <a:t> with them from heaven, and </a:t>
            </a:r>
            <a:r>
              <a:rPr lang="en-US" altLang="ko-KR" sz="3200" b="0" i="0" dirty="0" err="1">
                <a:effectLst/>
                <a:latin typeface="system-ui"/>
              </a:rPr>
              <a:t>gavest</a:t>
            </a:r>
            <a:r>
              <a:rPr lang="en-US" altLang="ko-KR" sz="3200" b="0" i="0" dirty="0">
                <a:effectLst/>
                <a:latin typeface="system-ui"/>
              </a:rPr>
              <a:t> them right ordinances and true laws, good statutes and commandments, 14 and </a:t>
            </a:r>
            <a:r>
              <a:rPr lang="en-US" altLang="ko-KR" sz="3200" b="0" i="0" dirty="0" err="1">
                <a:effectLst/>
                <a:latin typeface="system-ui"/>
              </a:rPr>
              <a:t>madest</a:t>
            </a:r>
            <a:r>
              <a:rPr lang="en-US" altLang="ko-KR" sz="3200" b="0" i="0" dirty="0">
                <a:effectLst/>
                <a:latin typeface="system-ui"/>
              </a:rPr>
              <a:t> known unto them thy holy sabbath, and </a:t>
            </a:r>
            <a:r>
              <a:rPr lang="en-US" altLang="ko-KR" sz="3200" b="0" i="0" dirty="0" err="1">
                <a:effectLst/>
                <a:latin typeface="system-ui"/>
              </a:rPr>
              <a:t>commandedst</a:t>
            </a:r>
            <a:r>
              <a:rPr lang="en-US" altLang="ko-KR" sz="3200" b="0" i="0" dirty="0">
                <a:effectLst/>
                <a:latin typeface="system-ui"/>
              </a:rPr>
              <a:t> them commandments, and statutes, and a law, by Moses thy servant, 15 and </a:t>
            </a:r>
            <a:r>
              <a:rPr lang="en-US" altLang="ko-KR" sz="3200" b="0" i="0" dirty="0" err="1">
                <a:effectLst/>
                <a:latin typeface="system-ui"/>
              </a:rPr>
              <a:t>gavest</a:t>
            </a:r>
            <a:r>
              <a:rPr lang="en-US" altLang="ko-KR" sz="3200" b="0" i="0" dirty="0">
                <a:effectLst/>
                <a:latin typeface="system-ui"/>
              </a:rPr>
              <a:t> them bread from heaven for their hunger, and </a:t>
            </a:r>
            <a:r>
              <a:rPr lang="en-US" altLang="ko-KR" sz="3200" b="0" i="0" dirty="0" err="1">
                <a:effectLst/>
                <a:latin typeface="system-ui"/>
              </a:rPr>
              <a:t>broughtest</a:t>
            </a:r>
            <a:r>
              <a:rPr lang="en-US" altLang="ko-KR" sz="3200" b="0" i="0" dirty="0">
                <a:effectLst/>
                <a:latin typeface="system-ui"/>
              </a:rPr>
              <a:t> forth water for them out of the rock for their thirst, and</a:t>
            </a:r>
          </a:p>
        </p:txBody>
      </p:sp>
      <p:sp>
        <p:nvSpPr>
          <p:cNvPr id="6" name="TextBox 5">
            <a:extLst>
              <a:ext uri="{FF2B5EF4-FFF2-40B4-BE49-F238E27FC236}">
                <a16:creationId xmlns:a16="http://schemas.microsoft.com/office/drawing/2014/main" id="{212AE3E5-5233-24E1-8270-F6DECB5E919D}"/>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7490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971FE-D967-701B-5A4F-37C0E64D3FE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923C4EA-0D3B-D87C-C388-F579EC2FB3D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C33ADA5A-030D-E45E-3804-8ACCC613D5A1}"/>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err="1">
                <a:effectLst/>
                <a:latin typeface="system-ui"/>
              </a:rPr>
              <a:t>commandedst</a:t>
            </a:r>
            <a:r>
              <a:rPr lang="en-US" altLang="ko-KR" sz="3200" b="0" i="0" dirty="0">
                <a:effectLst/>
                <a:latin typeface="system-ui"/>
              </a:rPr>
              <a:t> them that they should go in to possess the land which thou hadst [c]sworn to give them.</a:t>
            </a:r>
          </a:p>
          <a:p>
            <a:pPr algn="l"/>
            <a:r>
              <a:rPr lang="en-US" altLang="ko-KR" sz="3200" b="0" i="0" dirty="0">
                <a:effectLst/>
                <a:latin typeface="system-ui"/>
              </a:rPr>
              <a:t>16 But they and our fathers dealt proudly, and hardened their neck, and hearkened not to thy commandments, 17 and refused to obey, neither were mindful of thy wonders that thou didst among them, but hardened their neck, and in their rebellion appointed a captain to return to their bondage. But thou art [d]a God ready to pardon, gracious and merciful, slow to anger, and abundant</a:t>
            </a:r>
          </a:p>
        </p:txBody>
      </p:sp>
      <p:sp>
        <p:nvSpPr>
          <p:cNvPr id="6" name="TextBox 5">
            <a:extLst>
              <a:ext uri="{FF2B5EF4-FFF2-40B4-BE49-F238E27FC236}">
                <a16:creationId xmlns:a16="http://schemas.microsoft.com/office/drawing/2014/main" id="{851A85B7-AEAE-50FC-647B-6089B460BD9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051001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2C5E8-D615-FB55-4D42-58497DD2878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8193393-ACEA-D01E-06CC-D4CA820D0EF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BC3C8A62-C3FE-65A2-49D3-A9AF462AA39B}"/>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in lovingkindness, and </a:t>
            </a:r>
            <a:r>
              <a:rPr lang="en-US" altLang="ko-KR" sz="3200" b="0" i="0" dirty="0" err="1">
                <a:effectLst/>
                <a:latin typeface="system-ui"/>
              </a:rPr>
              <a:t>forsookest</a:t>
            </a:r>
            <a:r>
              <a:rPr lang="en-US" altLang="ko-KR" sz="3200" b="0" i="0" dirty="0">
                <a:effectLst/>
                <a:latin typeface="system-ui"/>
              </a:rPr>
              <a:t> them not. 18 Yea, when they had made them a molten calf, and said, This is thy God that brought thee up out of Egypt, and had wrought great provocations; 19 yet thou in thy manifold mercies </a:t>
            </a:r>
            <a:r>
              <a:rPr lang="en-US" altLang="ko-KR" sz="3200" b="0" i="0" dirty="0" err="1">
                <a:effectLst/>
                <a:latin typeface="system-ui"/>
              </a:rPr>
              <a:t>forsookest</a:t>
            </a:r>
            <a:r>
              <a:rPr lang="en-US" altLang="ko-KR" sz="3200" b="0" i="0" dirty="0">
                <a:effectLst/>
                <a:latin typeface="system-ui"/>
              </a:rPr>
              <a:t> them not in the wilderness: the pillar of cloud departed not from over them by day, to lead them in the way; neither the pillar of fire by night, to show them light, and the way wherein they should go. 20 Thou </a:t>
            </a:r>
            <a:r>
              <a:rPr lang="en-US" altLang="ko-KR" sz="3200" b="0" i="0" dirty="0" err="1">
                <a:effectLst/>
                <a:latin typeface="system-ui"/>
              </a:rPr>
              <a:t>gavest</a:t>
            </a:r>
            <a:r>
              <a:rPr lang="en-US" altLang="ko-KR" sz="3200" b="0" i="0" dirty="0">
                <a:effectLst/>
                <a:latin typeface="system-ui"/>
              </a:rPr>
              <a:t> also thy good Spirit to instruct them, and </a:t>
            </a:r>
            <a:r>
              <a:rPr lang="en-US" altLang="ko-KR" sz="3200" b="0" i="0" dirty="0" err="1">
                <a:effectLst/>
                <a:latin typeface="system-ui"/>
              </a:rPr>
              <a:t>withheldest</a:t>
            </a:r>
            <a:r>
              <a:rPr lang="en-US" altLang="ko-KR" sz="3200" b="0" i="0" dirty="0">
                <a:effectLst/>
                <a:latin typeface="system-ui"/>
              </a:rPr>
              <a:t> not thy manna from their mouth, and</a:t>
            </a:r>
          </a:p>
        </p:txBody>
      </p:sp>
      <p:sp>
        <p:nvSpPr>
          <p:cNvPr id="6" name="TextBox 5">
            <a:extLst>
              <a:ext uri="{FF2B5EF4-FFF2-40B4-BE49-F238E27FC236}">
                <a16:creationId xmlns:a16="http://schemas.microsoft.com/office/drawing/2014/main" id="{4FE03C5B-CD4B-077B-BD32-38E8DA760B6F}"/>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297762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FB510-144A-2458-9226-5502D510D6C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E8875CA-9608-17A1-6FED-95A4720D554A}"/>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84174441-7B79-5EB9-F146-659FECA76D6F}"/>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err="1">
                <a:effectLst/>
                <a:latin typeface="system-ui"/>
              </a:rPr>
              <a:t>gavest</a:t>
            </a:r>
            <a:r>
              <a:rPr lang="en-US" altLang="ko-KR" sz="3200" b="0" i="0" dirty="0">
                <a:effectLst/>
                <a:latin typeface="system-ui"/>
              </a:rPr>
              <a:t> them water for their thirst. 21 Yea, forty years didst thou sustain them in the wilderness, and they lacked nothing; their clothes waxed not old, and their feet swelled not. 22 Moreover thou </a:t>
            </a:r>
            <a:r>
              <a:rPr lang="en-US" altLang="ko-KR" sz="3200" b="0" i="0" dirty="0" err="1">
                <a:effectLst/>
                <a:latin typeface="system-ui"/>
              </a:rPr>
              <a:t>gavest</a:t>
            </a:r>
            <a:r>
              <a:rPr lang="en-US" altLang="ko-KR" sz="3200" b="0" i="0" dirty="0">
                <a:effectLst/>
                <a:latin typeface="system-ui"/>
              </a:rPr>
              <a:t> them kingdoms and peoples, [e]which thou didst allot after their portions: so they possessed the land of Sihon, even the land of the king of Heshbon, and the land of Og king of Bashan. 23 Their children also </a:t>
            </a:r>
            <a:r>
              <a:rPr lang="en-US" altLang="ko-KR" sz="3200" b="0" i="0" dirty="0" err="1">
                <a:effectLst/>
                <a:latin typeface="system-ui"/>
              </a:rPr>
              <a:t>multipliedst</a:t>
            </a:r>
            <a:r>
              <a:rPr lang="en-US" altLang="ko-KR" sz="3200" b="0" i="0" dirty="0">
                <a:effectLst/>
                <a:latin typeface="system-ui"/>
              </a:rPr>
              <a:t> thou as the stars of heaven, and </a:t>
            </a:r>
            <a:r>
              <a:rPr lang="en-US" altLang="ko-KR" sz="3200" b="0" i="0" dirty="0" err="1">
                <a:effectLst/>
                <a:latin typeface="system-ui"/>
              </a:rPr>
              <a:t>broughtest</a:t>
            </a:r>
            <a:r>
              <a:rPr lang="en-US" altLang="ko-KR" sz="3200" b="0" i="0" dirty="0">
                <a:effectLst/>
                <a:latin typeface="system-ui"/>
              </a:rPr>
              <a:t> them into the land concerning which thou didst say to their fathers, that they should go</a:t>
            </a:r>
          </a:p>
        </p:txBody>
      </p:sp>
      <p:sp>
        <p:nvSpPr>
          <p:cNvPr id="6" name="TextBox 5">
            <a:extLst>
              <a:ext uri="{FF2B5EF4-FFF2-40B4-BE49-F238E27FC236}">
                <a16:creationId xmlns:a16="http://schemas.microsoft.com/office/drawing/2014/main" id="{0B41B551-E90E-D3A6-FAC6-3BF98577F151}"/>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212343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58521</TotalTime>
  <Words>1959</Words>
  <Application>Microsoft Office PowerPoint</Application>
  <PresentationFormat>화면 슬라이드 쇼(4:3)</PresentationFormat>
  <Paragraphs>94</Paragraphs>
  <Slides>20</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20</vt:i4>
      </vt:variant>
    </vt:vector>
  </HeadingPairs>
  <TitlesOfParts>
    <vt:vector size="30"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6598</cp:revision>
  <dcterms:created xsi:type="dcterms:W3CDTF">2020-04-21T04:48:11Z</dcterms:created>
  <dcterms:modified xsi:type="dcterms:W3CDTF">2026-06-07T22:49:27Z</dcterms:modified>
</cp:coreProperties>
</file>