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32" r:id="rId1"/>
  </p:sldMasterIdLst>
  <p:sldIdLst>
    <p:sldId id="295" r:id="rId2"/>
    <p:sldId id="405" r:id="rId3"/>
    <p:sldId id="406" r:id="rId4"/>
    <p:sldId id="407" r:id="rId5"/>
    <p:sldId id="408" r:id="rId6"/>
    <p:sldId id="404" r:id="rId7"/>
    <p:sldId id="365" r:id="rId8"/>
    <p:sldId id="356" r:id="rId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60"/>
  </p:normalViewPr>
  <p:slideViewPr>
    <p:cSldViewPr>
      <p:cViewPr varScale="1">
        <p:scale>
          <a:sx n="113" d="100"/>
          <a:sy n="113" d="100"/>
        </p:scale>
        <p:origin x="-150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제목 슬라이드">
    <p:bg>
      <p:bgRef idx="1002">
        <a:schemeClr val="bg2"/>
      </p:bgRef>
    </p:bg>
    <p:spTree>
      <p:nvGrpSpPr>
        <p:cNvPr id="1" name=""/>
        <p:cNvGrpSpPr/>
        <p:nvPr/>
      </p:nvGrpSpPr>
      <p:grpSpPr>
        <a:xfrm>
          <a:off x="0" y="0"/>
          <a:ext cx="0" cy="0"/>
          <a:chOff x="0" y="0"/>
          <a:chExt cx="0" cy="0"/>
        </a:xfrm>
      </p:grpSpPr>
      <p:sp>
        <p:nvSpPr>
          <p:cNvPr id="11" name="직사각형 10"/>
          <p:cNvSpPr>
            <a:spLocks noChangeArrowheads="1"/>
          </p:cNvSpPr>
          <p:nvPr userDrawn="1"/>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직사각형 11"/>
          <p:cNvSpPr>
            <a:spLocks noChangeArrowheads="1"/>
          </p:cNvSpPr>
          <p:nvPr userDrawn="1"/>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직사각형 14"/>
          <p:cNvSpPr/>
          <p:nvPr userDrawn="1"/>
        </p:nvSpPr>
        <p:spPr bwMode="ltGray">
          <a:xfrm>
            <a:off x="0" y="0"/>
            <a:ext cx="9143999" cy="1844824"/>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3" name="직사각형 12"/>
          <p:cNvSpPr>
            <a:spLocks noChangeArrowheads="1"/>
          </p:cNvSpPr>
          <p:nvPr userDrawn="1"/>
        </p:nvSpPr>
        <p:spPr bwMode="white">
          <a:xfrm>
            <a:off x="0" y="0"/>
            <a:ext cx="9144000" cy="119675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직사각형 15"/>
          <p:cNvSpPr/>
          <p:nvPr userDrawn="1"/>
        </p:nvSpPr>
        <p:spPr bwMode="white">
          <a:xfrm>
            <a:off x="313267" y="257217"/>
            <a:ext cx="8517466"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직사각형 16"/>
          <p:cNvSpPr/>
          <p:nvPr userDrawn="1"/>
        </p:nvSpPr>
        <p:spPr>
          <a:xfrm>
            <a:off x="6629399" y="341887"/>
            <a:ext cx="2085605"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직사각형 17"/>
          <p:cNvSpPr/>
          <p:nvPr userDrawn="1"/>
        </p:nvSpPr>
        <p:spPr>
          <a:xfrm>
            <a:off x="406401" y="341887"/>
            <a:ext cx="6222999"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직사각형 22"/>
          <p:cNvSpPr/>
          <p:nvPr userDrawn="1"/>
        </p:nvSpPr>
        <p:spPr>
          <a:xfrm>
            <a:off x="179512" y="1844824"/>
            <a:ext cx="8784976" cy="501317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TextBox 18"/>
          <p:cNvSpPr txBox="1"/>
          <p:nvPr userDrawn="1"/>
        </p:nvSpPr>
        <p:spPr>
          <a:xfrm>
            <a:off x="577766" y="6561457"/>
            <a:ext cx="7810658" cy="276999"/>
          </a:xfrm>
          <a:prstGeom prst="rect">
            <a:avLst/>
          </a:prstGeom>
          <a:noFill/>
        </p:spPr>
        <p:txBody>
          <a:bodyPr wrap="square" rtlCol="0">
            <a:spAutoFit/>
          </a:bodyPr>
          <a:lstStyle/>
          <a:p>
            <a:pPr algn="l"/>
            <a:r>
              <a:rPr lang="ko-KR" altLang="en-US" sz="1200" b="1" dirty="0" smtClean="0">
                <a:solidFill>
                  <a:schemeClr val="tx1"/>
                </a:solidFill>
                <a:latin typeface="함초롬바탕" pitchFamily="18" charset="-127"/>
                <a:ea typeface="함초롬바탕" pitchFamily="18" charset="-127"/>
                <a:cs typeface="함초롬바탕" pitchFamily="18" charset="-127"/>
              </a:rPr>
              <a:t>함께 사는 사회를 위해</a:t>
            </a:r>
            <a:r>
              <a:rPr lang="en-US" altLang="ko-KR" sz="1200" b="1" dirty="0" smtClean="0">
                <a:solidFill>
                  <a:schemeClr val="tx1"/>
                </a:solidFill>
                <a:latin typeface="함초롬바탕" pitchFamily="18" charset="-127"/>
                <a:ea typeface="함초롬바탕" pitchFamily="18" charset="-127"/>
                <a:cs typeface="함초롬바탕" pitchFamily="18" charset="-127"/>
              </a:rPr>
              <a:t>, ’</a:t>
            </a:r>
            <a:r>
              <a:rPr lang="ko-KR" altLang="en-US" sz="1200" b="1" dirty="0" err="1">
                <a:solidFill>
                  <a:schemeClr val="tx1"/>
                </a:solidFill>
                <a:latin typeface="함초롬바탕" pitchFamily="18" charset="-127"/>
                <a:ea typeface="함초롬바탕" pitchFamily="18" charset="-127"/>
                <a:cs typeface="함초롬바탕" pitchFamily="18" charset="-127"/>
              </a:rPr>
              <a:t>행복나눔</a:t>
            </a:r>
            <a:r>
              <a:rPr lang="en-US" altLang="ko-KR" sz="1200" b="1" dirty="0">
                <a:solidFill>
                  <a:schemeClr val="tx1"/>
                </a:solidFill>
                <a:latin typeface="함초롬바탕" pitchFamily="18" charset="-127"/>
                <a:ea typeface="함초롬바탕" pitchFamily="18" charset="-127"/>
                <a:cs typeface="함초롬바탕" pitchFamily="18" charset="-127"/>
              </a:rPr>
              <a:t>’</a:t>
            </a:r>
            <a:r>
              <a:rPr lang="ko-KR" altLang="en-US" sz="1200" b="1" dirty="0">
                <a:solidFill>
                  <a:schemeClr val="tx1"/>
                </a:solidFill>
                <a:latin typeface="함초롬바탕" pitchFamily="18" charset="-127"/>
                <a:ea typeface="함초롬바탕" pitchFamily="18" charset="-127"/>
                <a:cs typeface="함초롬바탕" pitchFamily="18" charset="-127"/>
              </a:rPr>
              <a:t> 강민구 </a:t>
            </a:r>
            <a:r>
              <a:rPr lang="en-US" altLang="ko-KR" sz="1200" b="1" dirty="0">
                <a:solidFill>
                  <a:schemeClr val="tx1"/>
                </a:solidFill>
                <a:latin typeface="함초롬바탕" pitchFamily="18" charset="-127"/>
                <a:ea typeface="함초롬바탕" pitchFamily="18" charset="-127"/>
                <a:cs typeface="함초롬바탕" pitchFamily="18" charset="-127"/>
              </a:rPr>
              <a:t>(elgift@knou.ac.kr</a:t>
            </a:r>
            <a:r>
              <a:rPr lang="en-US" altLang="ko-KR" sz="1200" b="1" dirty="0" smtClean="0">
                <a:solidFill>
                  <a:schemeClr val="tx1"/>
                </a:solidFill>
                <a:latin typeface="함초롬바탕" pitchFamily="18" charset="-127"/>
                <a:ea typeface="함초롬바탕" pitchFamily="18" charset="-127"/>
                <a:cs typeface="함초롬바탕" pitchFamily="18" charset="-127"/>
              </a:rPr>
              <a:t>)  </a:t>
            </a:r>
            <a:r>
              <a:rPr lang="ko-KR" altLang="en-US" sz="1200" b="1" dirty="0" smtClean="0">
                <a:solidFill>
                  <a:srgbClr val="FFFF00"/>
                </a:solidFill>
                <a:latin typeface="함초롬바탕" pitchFamily="18" charset="-127"/>
                <a:ea typeface="함초롬바탕" pitchFamily="18" charset="-127"/>
                <a:cs typeface="함초롬바탕" pitchFamily="18" charset="-127"/>
              </a:rPr>
              <a:t>영어단어는 비보카 아이콘택트</a:t>
            </a:r>
            <a:r>
              <a:rPr lang="en-US" altLang="ko-KR" sz="1200" b="1" dirty="0" smtClean="0">
                <a:solidFill>
                  <a:srgbClr val="FFFF00"/>
                </a:solidFill>
                <a:latin typeface="함초롬바탕" pitchFamily="18" charset="-127"/>
                <a:ea typeface="함초롬바탕" pitchFamily="18" charset="-127"/>
                <a:cs typeface="함초롬바탕" pitchFamily="18" charset="-127"/>
              </a:rPr>
              <a:t>/</a:t>
            </a:r>
            <a:r>
              <a:rPr lang="ko-KR" altLang="en-US" sz="1200" b="1" dirty="0" smtClean="0">
                <a:solidFill>
                  <a:srgbClr val="FFFF00"/>
                </a:solidFill>
                <a:latin typeface="함초롬바탕" pitchFamily="18" charset="-127"/>
                <a:ea typeface="함초롬바탕" pitchFamily="18" charset="-127"/>
                <a:cs typeface="함초롬바탕" pitchFamily="18" charset="-127"/>
              </a:rPr>
              <a:t>아이블링크</a:t>
            </a:r>
            <a:endParaRPr lang="ko-KR" altLang="en-US" sz="1200" b="1" dirty="0">
              <a:solidFill>
                <a:srgbClr val="FFFF00"/>
              </a:solidFill>
              <a:latin typeface="함초롬바탕" pitchFamily="18" charset="-127"/>
              <a:ea typeface="함초롬바탕" pitchFamily="18" charset="-127"/>
              <a:cs typeface="함초롬바탕" pitchFamily="18" charset="-127"/>
            </a:endParaRPr>
          </a:p>
        </p:txBody>
      </p:sp>
      <p:pic>
        <p:nvPicPr>
          <p:cNvPr id="20" name="그림 19" descr="00. 행복나눔.jpg"/>
          <p:cNvPicPr>
            <a:picLocks noChangeAspect="1"/>
          </p:cNvPicPr>
          <p:nvPr userDrawn="1"/>
        </p:nvPicPr>
        <p:blipFill>
          <a:blip r:embed="rId2" cstate="print"/>
          <a:stretch>
            <a:fillRect/>
          </a:stretch>
        </p:blipFill>
        <p:spPr>
          <a:xfrm>
            <a:off x="16934" y="6600951"/>
            <a:ext cx="560832" cy="231648"/>
          </a:xfrm>
          <a:prstGeom prst="rect">
            <a:avLst/>
          </a:prstGeom>
        </p:spPr>
      </p:pic>
      <p:sp>
        <p:nvSpPr>
          <p:cNvPr id="21" name="이등변 삼각형 20"/>
          <p:cNvSpPr/>
          <p:nvPr userDrawn="1"/>
        </p:nvSpPr>
        <p:spPr>
          <a:xfrm>
            <a:off x="7956376" y="6021288"/>
            <a:ext cx="1187624" cy="8367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p:cNvSpPr txBox="1"/>
          <p:nvPr userDrawn="1"/>
        </p:nvSpPr>
        <p:spPr>
          <a:xfrm>
            <a:off x="8155466" y="6453336"/>
            <a:ext cx="792088" cy="276999"/>
          </a:xfrm>
          <a:prstGeom prst="rect">
            <a:avLst/>
          </a:prstGeom>
          <a:noFill/>
        </p:spPr>
        <p:txBody>
          <a:bodyPr wrap="square" rtlCol="0">
            <a:spAutoFit/>
          </a:bodyPr>
          <a:lstStyle/>
          <a:p>
            <a:pPr algn="ctr"/>
            <a:r>
              <a:rPr lang="en-US" altLang="ko-KR" sz="1200" dirty="0">
                <a:solidFill>
                  <a:schemeClr val="bg1"/>
                </a:solidFill>
                <a:latin typeface="함초롬바탕" pitchFamily="18" charset="-127"/>
                <a:ea typeface="함초롬바탕" pitchFamily="18" charset="-127"/>
                <a:cs typeface="함초롬바탕" pitchFamily="18" charset="-127"/>
              </a:rPr>
              <a:t>~ </a:t>
            </a:r>
            <a:fld id="{F2C582BC-1F94-4489-9EE6-CE4F6F86E81E}" type="slidenum">
              <a:rPr lang="en-US" altLang="ko-KR" sz="1200" smtClean="0">
                <a:solidFill>
                  <a:schemeClr val="bg1"/>
                </a:solidFill>
                <a:latin typeface="함초롬바탕" pitchFamily="18" charset="-127"/>
                <a:ea typeface="함초롬바탕" pitchFamily="18" charset="-127"/>
                <a:cs typeface="함초롬바탕" pitchFamily="18" charset="-127"/>
              </a:rPr>
              <a:pPr algn="ctr"/>
              <a:t>‹#›</a:t>
            </a:fld>
            <a:r>
              <a:rPr lang="en-US" altLang="ko-KR" sz="1200" dirty="0">
                <a:solidFill>
                  <a:schemeClr val="bg1"/>
                </a:solidFill>
                <a:latin typeface="함초롬바탕" pitchFamily="18" charset="-127"/>
                <a:ea typeface="함초롬바탕" pitchFamily="18" charset="-127"/>
                <a:cs typeface="함초롬바탕" pitchFamily="18" charset="-127"/>
              </a:rPr>
              <a:t> ~</a:t>
            </a:r>
            <a:endParaRPr lang="ko-KR" altLang="en-US" sz="1200" dirty="0">
              <a:solidFill>
                <a:schemeClr val="bg1"/>
              </a:solidFill>
              <a:latin typeface="함초롬바탕" pitchFamily="18" charset="-127"/>
              <a:ea typeface="함초롬바탕" pitchFamily="18" charset="-127"/>
              <a:cs typeface="함초롬바탕" pitchFamily="18" charset="-127"/>
            </a:endParaRPr>
          </a:p>
        </p:txBody>
      </p:sp>
      <p:sp>
        <p:nvSpPr>
          <p:cNvPr id="14" name="TextBox 13">
            <a:extLst>
              <a:ext uri="{FF2B5EF4-FFF2-40B4-BE49-F238E27FC236}">
                <a16:creationId xmlns="" xmlns:a16="http://schemas.microsoft.com/office/drawing/2014/main" id="{B31B3BA2-583E-42F5-8E5D-8B876C2282E1}"/>
              </a:ext>
            </a:extLst>
          </p:cNvPr>
          <p:cNvSpPr txBox="1"/>
          <p:nvPr userDrawn="1"/>
        </p:nvSpPr>
        <p:spPr>
          <a:xfrm>
            <a:off x="776856" y="19685"/>
            <a:ext cx="7378610" cy="307777"/>
          </a:xfrm>
          <a:prstGeom prst="rect">
            <a:avLst/>
          </a:prstGeom>
          <a:noFill/>
        </p:spPr>
        <p:txBody>
          <a:bodyPr wrap="square" rtlCol="0">
            <a:spAutoFit/>
          </a:bodyPr>
          <a:lstStyle/>
          <a:p>
            <a:pPr algn="ctr"/>
            <a:r>
              <a:rPr lang="ko-KR" altLang="en-US" sz="1400" b="1" dirty="0">
                <a:solidFill>
                  <a:schemeClr val="bg1"/>
                </a:solidFill>
                <a:latin typeface="함초롬바탕" pitchFamily="18" charset="-127"/>
                <a:ea typeface="함초롬바탕" pitchFamily="18" charset="-127"/>
                <a:cs typeface="함초롬바탕" pitchFamily="18" charset="-127"/>
              </a:rPr>
              <a:t>영어 </a:t>
            </a:r>
            <a:r>
              <a:rPr lang="ko-KR" altLang="en-US" sz="1400" b="1" dirty="0" smtClean="0">
                <a:solidFill>
                  <a:schemeClr val="bg1"/>
                </a:solidFill>
                <a:latin typeface="함초롬바탕" pitchFamily="18" charset="-127"/>
                <a:ea typeface="함초롬바탕" pitchFamily="18" charset="-127"/>
                <a:cs typeface="함초롬바탕" pitchFamily="18" charset="-127"/>
              </a:rPr>
              <a:t>해석</a:t>
            </a:r>
            <a:r>
              <a:rPr lang="ko-KR" altLang="en-US" sz="1400" b="1" baseline="0" dirty="0" smtClean="0">
                <a:solidFill>
                  <a:schemeClr val="bg1"/>
                </a:solidFill>
                <a:latin typeface="함초롬바탕" pitchFamily="18" charset="-127"/>
                <a:ea typeface="함초롬바탕" pitchFamily="18" charset="-127"/>
                <a:cs typeface="함초롬바탕" pitchFamily="18" charset="-127"/>
              </a:rPr>
              <a:t> 강좌가 필요</a:t>
            </a:r>
            <a:r>
              <a:rPr lang="ko-KR" altLang="en-US" sz="1400" b="1" dirty="0" smtClean="0">
                <a:solidFill>
                  <a:schemeClr val="bg1"/>
                </a:solidFill>
                <a:latin typeface="함초롬바탕" pitchFamily="18" charset="-127"/>
                <a:ea typeface="함초롬바탕" pitchFamily="18" charset="-127"/>
                <a:cs typeface="함초롬바탕" pitchFamily="18" charset="-127"/>
              </a:rPr>
              <a:t>하실 경우에는 검색어 </a:t>
            </a:r>
            <a:r>
              <a:rPr lang="en-US" altLang="ko-KR" sz="1400" b="1" dirty="0" smtClean="0">
                <a:solidFill>
                  <a:schemeClr val="bg1"/>
                </a:solidFill>
                <a:latin typeface="함초롬바탕" pitchFamily="18" charset="-127"/>
                <a:ea typeface="함초롬바탕" pitchFamily="18" charset="-127"/>
                <a:cs typeface="함초롬바탕" pitchFamily="18" charset="-127"/>
              </a:rPr>
              <a:t>‘</a:t>
            </a:r>
            <a:r>
              <a:rPr lang="ko-KR" altLang="en-US" sz="1400" b="1" dirty="0" smtClean="0">
                <a:solidFill>
                  <a:schemeClr val="bg1"/>
                </a:solidFill>
                <a:latin typeface="함초롬바탕" pitchFamily="18" charset="-127"/>
                <a:ea typeface="함초롬바탕" pitchFamily="18" charset="-127"/>
                <a:cs typeface="함초롬바탕" pitchFamily="18" charset="-127"/>
              </a:rPr>
              <a:t>바이블로</a:t>
            </a:r>
            <a:r>
              <a:rPr lang="en-US" altLang="ko-KR" sz="1400" b="1" dirty="0" smtClean="0">
                <a:solidFill>
                  <a:schemeClr val="bg1"/>
                </a:solidFill>
                <a:latin typeface="함초롬바탕" pitchFamily="18" charset="-127"/>
                <a:ea typeface="함초롬바탕" pitchFamily="18" charset="-127"/>
                <a:cs typeface="함초롬바탕" pitchFamily="18" charset="-127"/>
              </a:rPr>
              <a:t>’</a:t>
            </a:r>
            <a:r>
              <a:rPr lang="ko-KR" altLang="en-US" sz="1400" b="1" dirty="0" smtClean="0">
                <a:solidFill>
                  <a:schemeClr val="bg1"/>
                </a:solidFill>
                <a:latin typeface="함초롬바탕" pitchFamily="18" charset="-127"/>
                <a:ea typeface="함초롬바탕" pitchFamily="18" charset="-127"/>
                <a:cs typeface="함초롬바탕" pitchFamily="18" charset="-127"/>
              </a:rPr>
              <a:t>를 </a:t>
            </a:r>
            <a:r>
              <a:rPr lang="ko-KR" altLang="en-US" sz="1400" b="1" dirty="0">
                <a:solidFill>
                  <a:schemeClr val="bg1"/>
                </a:solidFill>
                <a:latin typeface="함초롬바탕" pitchFamily="18" charset="-127"/>
                <a:ea typeface="함초롬바탕" pitchFamily="18" charset="-127"/>
                <a:cs typeface="함초롬바탕" pitchFamily="18" charset="-127"/>
              </a:rPr>
              <a:t>시청해주세요</a:t>
            </a:r>
            <a:r>
              <a:rPr lang="en-US" altLang="ko-KR" sz="1400" b="1" dirty="0">
                <a:solidFill>
                  <a:schemeClr val="bg1"/>
                </a:solidFill>
                <a:latin typeface="함초롬바탕" pitchFamily="18" charset="-127"/>
                <a:ea typeface="함초롬바탕" pitchFamily="18" charset="-127"/>
                <a:cs typeface="함초롬바탕" pitchFamily="18" charset="-127"/>
              </a:rPr>
              <a:t>.</a:t>
            </a:r>
            <a:endParaRPr lang="ko-KR" altLang="en-US" sz="1400" b="1" dirty="0">
              <a:solidFill>
                <a:schemeClr val="bg1"/>
              </a:solidFill>
              <a:latin typeface="함초롬바탕" pitchFamily="18" charset="-127"/>
              <a:ea typeface="함초롬바탕" pitchFamily="18" charset="-127"/>
              <a:cs typeface="함초롬바탕" pitchFamily="18" charset="-127"/>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a:t>마스터 제목 스타일 편집</a:t>
            </a:r>
            <a:endParaRPr kumimoji="0" lang="en-US"/>
          </a:p>
        </p:txBody>
      </p:sp>
      <p:sp>
        <p:nvSpPr>
          <p:cNvPr id="3" name="세로 텍스트 개체 틀 2"/>
          <p:cNvSpPr>
            <a:spLocks noGrp="1"/>
          </p:cNvSpPr>
          <p:nvPr>
            <p:ph type="body" orient="vert" idx="1"/>
          </p:nvPr>
        </p:nvSpPr>
        <p:spPr/>
        <p:txBody>
          <a:bodyPr vert="eaVer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날짜 개체 틀 3"/>
          <p:cNvSpPr>
            <a:spLocks noGrp="1"/>
          </p:cNvSpPr>
          <p:nvPr>
            <p:ph type="dt" sz="half" idx="10"/>
          </p:nvPr>
        </p:nvSpPr>
        <p:spPr/>
        <p:txBody>
          <a:bodyPr/>
          <a:lstStyle/>
          <a:p>
            <a:fld id="{C4B5454D-502A-42F7-A2F2-7202D1A918AA}" type="datetimeFigureOut">
              <a:rPr lang="ko-KR" altLang="en-US" smtClean="0"/>
              <a:pPr/>
              <a:t>2023-01-09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9" name="직사각형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직사각형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세로 제목 1"/>
          <p:cNvSpPr>
            <a:spLocks noGrp="1"/>
          </p:cNvSpPr>
          <p:nvPr>
            <p:ph type="title" orient="vert"/>
          </p:nvPr>
        </p:nvSpPr>
        <p:spPr>
          <a:xfrm>
            <a:off x="6781800" y="274640"/>
            <a:ext cx="1905000" cy="5851525"/>
          </a:xfrm>
        </p:spPr>
        <p:txBody>
          <a:bodyPr vert="eaVert"/>
          <a:lstStyle/>
          <a:p>
            <a:r>
              <a:rPr kumimoji="0" lang="ko-KR" altLang="en-US"/>
              <a:t>마스터 제목 스타일 편집</a:t>
            </a:r>
            <a:endParaRPr kumimoji="0" lang="en-US"/>
          </a:p>
        </p:txBody>
      </p:sp>
      <p:sp>
        <p:nvSpPr>
          <p:cNvPr id="3" name="세로 텍스트 개체 틀 2"/>
          <p:cNvSpPr>
            <a:spLocks noGrp="1"/>
          </p:cNvSpPr>
          <p:nvPr>
            <p:ph type="body" orient="vert" idx="1"/>
          </p:nvPr>
        </p:nvSpPr>
        <p:spPr>
          <a:xfrm>
            <a:off x="457200" y="304800"/>
            <a:ext cx="6019800" cy="5851525"/>
          </a:xfrm>
        </p:spPr>
        <p:txBody>
          <a:bodyPr vert="eaVer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날짜 개체 틀 3"/>
          <p:cNvSpPr>
            <a:spLocks noGrp="1"/>
          </p:cNvSpPr>
          <p:nvPr>
            <p:ph type="dt" sz="half" idx="10"/>
          </p:nvPr>
        </p:nvSpPr>
        <p:spPr/>
        <p:txBody>
          <a:bodyPr/>
          <a:lstStyle/>
          <a:p>
            <a:fld id="{C4B5454D-502A-42F7-A2F2-7202D1A918AA}" type="datetimeFigureOut">
              <a:rPr lang="ko-KR" altLang="en-US" smtClean="0"/>
              <a:pPr/>
              <a:t>2023-01-09</a:t>
            </a:fld>
            <a:endParaRPr lang="ko-KR" altLang="en-US"/>
          </a:p>
        </p:txBody>
      </p:sp>
      <p:sp>
        <p:nvSpPr>
          <p:cNvPr id="5" name="바닥글 개체 틀 4"/>
          <p:cNvSpPr>
            <a:spLocks noGrp="1"/>
          </p:cNvSpPr>
          <p:nvPr>
            <p:ph type="ftr" sz="quarter" idx="11"/>
          </p:nvPr>
        </p:nvSpPr>
        <p:spPr>
          <a:xfrm>
            <a:off x="2640597" y="6377459"/>
            <a:ext cx="3836404" cy="365125"/>
          </a:xfrm>
        </p:spPr>
        <p:txBody>
          <a:bodyPr/>
          <a:lstStyle/>
          <a:p>
            <a:endParaRPr lang="ko-KR" altLang="en-US"/>
          </a:p>
        </p:txBody>
      </p:sp>
      <p:sp>
        <p:nvSpPr>
          <p:cNvPr id="6" name="슬라이드 번호 개체 틀 5"/>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155448"/>
            <a:ext cx="8229600" cy="1252728"/>
          </a:xfrm>
        </p:spPr>
        <p:txBody>
          <a:bodyPr/>
          <a:lstStyle/>
          <a:p>
            <a:r>
              <a:rPr kumimoji="0" lang="ko-KR" altLang="en-US"/>
              <a:t>마스터 제목 스타일 편집</a:t>
            </a:r>
            <a:endParaRPr kumimoji="0" lang="en-US"/>
          </a:p>
        </p:txBody>
      </p:sp>
      <p:sp>
        <p:nvSpPr>
          <p:cNvPr id="3" name="내용 개체 틀 2"/>
          <p:cNvSpPr>
            <a:spLocks noGrp="1"/>
          </p:cNvSpPr>
          <p:nvPr>
            <p:ph idx="1"/>
          </p:nvPr>
        </p:nvSpPr>
        <p:spPr/>
        <p:txBody>
          <a:bodyPr/>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날짜 개체 틀 3"/>
          <p:cNvSpPr>
            <a:spLocks noGrp="1"/>
          </p:cNvSpPr>
          <p:nvPr>
            <p:ph type="dt" sz="half" idx="10"/>
          </p:nvPr>
        </p:nvSpPr>
        <p:spPr/>
        <p:txBody>
          <a:bodyPr/>
          <a:lstStyle/>
          <a:p>
            <a:fld id="{C4B5454D-502A-42F7-A2F2-7202D1A918AA}" type="datetimeFigureOut">
              <a:rPr lang="ko-KR" altLang="en-US" smtClean="0"/>
              <a:pPr/>
              <a:t>2023-01-09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bg>
      <p:bgRef idx="1002">
        <a:schemeClr val="bg2"/>
      </p:bgRef>
    </p:bg>
    <p:spTree>
      <p:nvGrpSpPr>
        <p:cNvPr id="1" name=""/>
        <p:cNvGrpSpPr/>
        <p:nvPr/>
      </p:nvGrpSpPr>
      <p:grpSpPr>
        <a:xfrm>
          <a:off x="0" y="0"/>
          <a:ext cx="0" cy="0"/>
          <a:chOff x="0" y="0"/>
          <a:chExt cx="0" cy="0"/>
        </a:xfrm>
      </p:grpSpPr>
      <p:sp>
        <p:nvSpPr>
          <p:cNvPr id="9" name="직사각형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직사각형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제목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ko-KR" altLang="en-US"/>
              <a:t>마스터 제목 스타일 편집</a:t>
            </a:r>
            <a:endParaRPr kumimoji="0" lang="en-US"/>
          </a:p>
        </p:txBody>
      </p:sp>
      <p:sp>
        <p:nvSpPr>
          <p:cNvPr id="3" name="텍스트 개체 틀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ko-KR" altLang="en-US"/>
              <a:t>마스터 텍스트 스타일을 편집합니다</a:t>
            </a:r>
          </a:p>
        </p:txBody>
      </p:sp>
      <p:sp>
        <p:nvSpPr>
          <p:cNvPr id="4" name="날짜 개체 틀 3"/>
          <p:cNvSpPr>
            <a:spLocks noGrp="1"/>
          </p:cNvSpPr>
          <p:nvPr>
            <p:ph type="dt" sz="half" idx="10"/>
          </p:nvPr>
        </p:nvSpPr>
        <p:spPr/>
        <p:txBody>
          <a:bodyPr/>
          <a:lstStyle/>
          <a:p>
            <a:fld id="{C4B5454D-502A-42F7-A2F2-7202D1A918AA}" type="datetimeFigureOut">
              <a:rPr lang="ko-KR" altLang="en-US" smtClean="0"/>
              <a:pPr/>
              <a:t>2023-01-09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a:t>마스터 제목 스타일 편집</a:t>
            </a:r>
            <a:endParaRPr kumimoji="0" lang="en-US"/>
          </a:p>
        </p:txBody>
      </p:sp>
      <p:sp>
        <p:nvSpPr>
          <p:cNvPr id="3" name="내용 개체 틀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내용 개체 틀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5" name="날짜 개체 틀 4"/>
          <p:cNvSpPr>
            <a:spLocks noGrp="1"/>
          </p:cNvSpPr>
          <p:nvPr>
            <p:ph type="dt" sz="half" idx="10"/>
          </p:nvPr>
        </p:nvSpPr>
        <p:spPr/>
        <p:txBody>
          <a:bodyPr/>
          <a:lstStyle/>
          <a:p>
            <a:fld id="{C4B5454D-502A-42F7-A2F2-7202D1A918AA}" type="datetimeFigureOut">
              <a:rPr lang="ko-KR" altLang="en-US" smtClean="0"/>
              <a:pPr/>
              <a:t>2023-01-09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extLst/>
          </a:lstStyle>
          <a:p>
            <a:r>
              <a:rPr kumimoji="0" lang="ko-KR" altLang="en-US"/>
              <a:t>마스터 제목 스타일 편집</a:t>
            </a:r>
            <a:endParaRPr kumimoji="0" lang="en-US"/>
          </a:p>
        </p:txBody>
      </p:sp>
      <p:sp>
        <p:nvSpPr>
          <p:cNvPr id="3" name="텍스트 개체 틀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ko-KR" altLang="en-US"/>
              <a:t>마스터 텍스트 스타일을 편집합니다</a:t>
            </a:r>
          </a:p>
        </p:txBody>
      </p:sp>
      <p:sp>
        <p:nvSpPr>
          <p:cNvPr id="4" name="내용 개체 틀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5" name="텍스트 개체 틀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ko-KR" altLang="en-US"/>
              <a:t>마스터 텍스트 스타일을 편집합니다</a:t>
            </a:r>
          </a:p>
        </p:txBody>
      </p:sp>
      <p:sp>
        <p:nvSpPr>
          <p:cNvPr id="6" name="내용 개체 틀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7" name="날짜 개체 틀 6"/>
          <p:cNvSpPr>
            <a:spLocks noGrp="1"/>
          </p:cNvSpPr>
          <p:nvPr>
            <p:ph type="dt" sz="half" idx="10"/>
          </p:nvPr>
        </p:nvSpPr>
        <p:spPr/>
        <p:txBody>
          <a:bodyPr/>
          <a:lstStyle/>
          <a:p>
            <a:fld id="{C4B5454D-502A-42F7-A2F2-7202D1A918AA}" type="datetimeFigureOut">
              <a:rPr lang="ko-KR" altLang="en-US" smtClean="0"/>
              <a:pPr/>
              <a:t>2023-01-09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a:t>마스터 제목 스타일 편집</a:t>
            </a:r>
            <a:endParaRPr kumimoji="0" lang="en-US"/>
          </a:p>
        </p:txBody>
      </p:sp>
      <p:sp>
        <p:nvSpPr>
          <p:cNvPr id="3" name="날짜 개체 틀 2"/>
          <p:cNvSpPr>
            <a:spLocks noGrp="1"/>
          </p:cNvSpPr>
          <p:nvPr>
            <p:ph type="dt" sz="half" idx="10"/>
          </p:nvPr>
        </p:nvSpPr>
        <p:spPr/>
        <p:txBody>
          <a:bodyPr/>
          <a:lstStyle/>
          <a:p>
            <a:fld id="{C4B5454D-502A-42F7-A2F2-7202D1A918AA}" type="datetimeFigureOut">
              <a:rPr lang="ko-KR" altLang="en-US" smtClean="0"/>
              <a:pPr/>
              <a:t>2023-01-09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C4B5454D-502A-42F7-A2F2-7202D1A918AA}" type="datetimeFigureOut">
              <a:rPr lang="ko-KR" altLang="en-US" smtClean="0"/>
              <a:pPr/>
              <a:t>2023-01-09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ko-KR" altLang="en-US"/>
              <a:t>마스터 제목 스타일 편집</a:t>
            </a:r>
            <a:endParaRPr kumimoji="0" lang="en-US"/>
          </a:p>
        </p:txBody>
      </p:sp>
      <p:sp>
        <p:nvSpPr>
          <p:cNvPr id="3" name="내용 개체 틀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텍스트 개체 틀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ko-KR" altLang="en-US"/>
              <a:t>마스터 텍스트 스타일을 편집합니다</a:t>
            </a:r>
          </a:p>
        </p:txBody>
      </p:sp>
      <p:sp>
        <p:nvSpPr>
          <p:cNvPr id="5" name="날짜 개체 틀 4"/>
          <p:cNvSpPr>
            <a:spLocks noGrp="1"/>
          </p:cNvSpPr>
          <p:nvPr>
            <p:ph type="dt" sz="half" idx="10"/>
          </p:nvPr>
        </p:nvSpPr>
        <p:spPr/>
        <p:txBody>
          <a:bodyPr/>
          <a:lstStyle/>
          <a:p>
            <a:fld id="{C4B5454D-502A-42F7-A2F2-7202D1A918AA}" type="datetimeFigureOut">
              <a:rPr lang="ko-KR" altLang="en-US" smtClean="0"/>
              <a:pPr/>
              <a:t>2023-01-09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38F1E10-FEE3-4FF7-89BB-6A136F18816F}" type="slidenum">
              <a:rPr lang="ko-KR" altLang="en-US" smtClean="0"/>
              <a:pPr/>
              <a:t>‹#›</a:t>
            </a:fld>
            <a:endParaRPr lang="ko-KR" altLang="en-US"/>
          </a:p>
        </p:txBody>
      </p:sp>
      <p:sp>
        <p:nvSpPr>
          <p:cNvPr id="12" name="직사각형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직사각형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bg>
      <p:bgRef idx="1001">
        <a:schemeClr val="bg2"/>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ko-KR" altLang="en-US"/>
              <a:t>마스터 제목 스타일 편집</a:t>
            </a:r>
            <a:endParaRPr kumimoji="0" lang="en-US"/>
          </a:p>
        </p:txBody>
      </p:sp>
      <p:sp>
        <p:nvSpPr>
          <p:cNvPr id="3" name="그림 개체 틀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ko-KR" altLang="en-US"/>
              <a:t>그림을 추가하려면 아이콘을 클릭하십시오</a:t>
            </a:r>
            <a:endParaRPr kumimoji="0" lang="en-US" dirty="0"/>
          </a:p>
        </p:txBody>
      </p:sp>
      <p:sp>
        <p:nvSpPr>
          <p:cNvPr id="4" name="텍스트 개체 틀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ko-KR" altLang="en-US"/>
              <a:t>마스터 텍스트 스타일을 편집합니다</a:t>
            </a:r>
          </a:p>
        </p:txBody>
      </p:sp>
      <p:sp>
        <p:nvSpPr>
          <p:cNvPr id="5" name="날짜 개체 틀 4"/>
          <p:cNvSpPr>
            <a:spLocks noGrp="1"/>
          </p:cNvSpPr>
          <p:nvPr>
            <p:ph type="dt" sz="half" idx="10"/>
          </p:nvPr>
        </p:nvSpPr>
        <p:spPr>
          <a:xfrm>
            <a:off x="164592" y="1170432"/>
            <a:ext cx="2523744" cy="201168"/>
          </a:xfrm>
        </p:spPr>
        <p:txBody>
          <a:bodyPr/>
          <a:lstStyle/>
          <a:p>
            <a:fld id="{C4B5454D-502A-42F7-A2F2-7202D1A918AA}" type="datetimeFigureOut">
              <a:rPr lang="ko-KR" altLang="en-US" smtClean="0"/>
              <a:pPr/>
              <a:t>2023-01-09</a:t>
            </a:fld>
            <a:endParaRPr lang="ko-KR" altLang="en-US"/>
          </a:p>
        </p:txBody>
      </p:sp>
      <p:sp>
        <p:nvSpPr>
          <p:cNvPr id="11" name="직사각형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직사각형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바닥글 개체 틀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ko-KR" altLang="en-US"/>
          </a:p>
        </p:txBody>
      </p:sp>
      <p:sp>
        <p:nvSpPr>
          <p:cNvPr id="7" name="슬라이드 번호 개체 틀 6"/>
          <p:cNvSpPr>
            <a:spLocks noGrp="1"/>
          </p:cNvSpPr>
          <p:nvPr>
            <p:ph type="sldNum" sz="quarter" idx="12"/>
          </p:nvPr>
        </p:nvSpPr>
        <p:spPr>
          <a:xfrm>
            <a:off x="8339328" y="1170432"/>
            <a:ext cx="733864" cy="201168"/>
          </a:xfrm>
        </p:spPr>
        <p:txBody>
          <a:bodyPr/>
          <a:lstStyle/>
          <a:p>
            <a:fld id="{438F1E10-FEE3-4FF7-89BB-6A136F18816F}" type="slidenum">
              <a:rPr lang="ko-KR" altLang="en-US" smtClean="0"/>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직사각형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직사각형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제목 개체 틀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ko-KR" altLang="en-US"/>
              <a:t>마스터 제목 스타일 편집</a:t>
            </a:r>
            <a:endParaRPr kumimoji="0" lang="en-US"/>
          </a:p>
        </p:txBody>
      </p:sp>
      <p:sp>
        <p:nvSpPr>
          <p:cNvPr id="3" name="텍스트 개체 틀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ko-KR" altLang="en-US"/>
              <a:t>마스터 텍스트 스타일을 편집합니다</a:t>
            </a:r>
          </a:p>
          <a:p>
            <a:pPr lvl="1" eaLnBrk="1" latinLnBrk="0" hangingPunct="1"/>
            <a:r>
              <a:rPr kumimoji="0" lang="ko-KR" altLang="en-US"/>
              <a:t>둘째 수준</a:t>
            </a:r>
          </a:p>
          <a:p>
            <a:pPr lvl="2" eaLnBrk="1" latinLnBrk="0" hangingPunct="1"/>
            <a:r>
              <a:rPr kumimoji="0" lang="ko-KR" altLang="en-US"/>
              <a:t>셋째 수준</a:t>
            </a:r>
          </a:p>
          <a:p>
            <a:pPr lvl="3" eaLnBrk="1" latinLnBrk="0" hangingPunct="1"/>
            <a:r>
              <a:rPr kumimoji="0" lang="ko-KR" altLang="en-US"/>
              <a:t>넷째 수준</a:t>
            </a:r>
          </a:p>
          <a:p>
            <a:pPr lvl="4" eaLnBrk="1" latinLnBrk="0" hangingPunct="1"/>
            <a:r>
              <a:rPr kumimoji="0" lang="ko-KR" altLang="en-US"/>
              <a:t>다섯째 수준</a:t>
            </a:r>
            <a:endParaRPr kumimoji="0" lang="en-US"/>
          </a:p>
        </p:txBody>
      </p:sp>
      <p:sp>
        <p:nvSpPr>
          <p:cNvPr id="4" name="날짜 개체 틀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4B5454D-502A-42F7-A2F2-7202D1A918AA}" type="datetimeFigureOut">
              <a:rPr lang="ko-KR" altLang="en-US" smtClean="0"/>
              <a:pPr/>
              <a:t>2023-01-09</a:t>
            </a:fld>
            <a:endParaRPr lang="ko-KR" altLang="en-US"/>
          </a:p>
        </p:txBody>
      </p:sp>
      <p:sp>
        <p:nvSpPr>
          <p:cNvPr id="5" name="바닥글 개체 틀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ko-KR" altLang="en-US"/>
          </a:p>
        </p:txBody>
      </p:sp>
      <p:sp>
        <p:nvSpPr>
          <p:cNvPr id="6" name="슬라이드 번호 개체 틀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38F1E10-FEE3-4FF7-89BB-6A136F18816F}"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1"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1"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1"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1"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1"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1"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1"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1"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1"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1"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36602"/>
            <a:ext cx="3530851" cy="32139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ko-KR" altLang="en-US"/>
          </a:p>
        </p:txBody>
      </p:sp>
      <p:sp>
        <p:nvSpPr>
          <p:cNvPr id="8" name="직사각형 7"/>
          <p:cNvSpPr/>
          <p:nvPr/>
        </p:nvSpPr>
        <p:spPr>
          <a:xfrm>
            <a:off x="-716" y="891480"/>
            <a:ext cx="9144716" cy="50124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ko-KR" altLang="en-US"/>
          </a:p>
        </p:txBody>
      </p:sp>
      <p:sp>
        <p:nvSpPr>
          <p:cNvPr id="9" name="TextBox 8"/>
          <p:cNvSpPr txBox="1"/>
          <p:nvPr/>
        </p:nvSpPr>
        <p:spPr>
          <a:xfrm>
            <a:off x="323528" y="1916832"/>
            <a:ext cx="8532440" cy="1815882"/>
          </a:xfrm>
          <a:prstGeom prst="rect">
            <a:avLst/>
          </a:prstGeom>
          <a:noFill/>
        </p:spPr>
        <p:txBody>
          <a:bodyPr wrap="square" rtlCol="0">
            <a:spAutoFit/>
          </a:bodyPr>
          <a:lstStyle/>
          <a:p>
            <a:pPr algn="ctr"/>
            <a:r>
              <a:rPr lang="en-US" altLang="ko-KR" sz="3200" b="1" dirty="0" smtClean="0">
                <a:solidFill>
                  <a:schemeClr val="bg1"/>
                </a:solidFill>
                <a:latin typeface="바탕"/>
                <a:ea typeface="바탕"/>
                <a:cs typeface="함초롬바탕" pitchFamily="18" charset="-127"/>
              </a:rPr>
              <a:t>『</a:t>
            </a:r>
            <a:r>
              <a:rPr lang="en-US" altLang="ko-KR" sz="3200" b="1" dirty="0" smtClean="0">
                <a:solidFill>
                  <a:schemeClr val="bg1"/>
                </a:solidFill>
                <a:latin typeface="함초롬바탕" pitchFamily="18" charset="-127"/>
                <a:ea typeface="함초롬바탕" pitchFamily="18" charset="-127"/>
                <a:cs typeface="함초롬바탕" pitchFamily="18" charset="-127"/>
              </a:rPr>
              <a:t>KJV</a:t>
            </a:r>
            <a:r>
              <a:rPr lang="en-US" altLang="ko-KR" sz="3200" b="1" dirty="0" smtClean="0">
                <a:solidFill>
                  <a:schemeClr val="bg1"/>
                </a:solidFill>
                <a:latin typeface="바탕"/>
                <a:ea typeface="바탕"/>
                <a:cs typeface="함초롬바탕" pitchFamily="18" charset="-127"/>
              </a:rPr>
              <a:t>』135 - </a:t>
            </a:r>
            <a:r>
              <a:rPr lang="ko-KR" altLang="en-US" sz="3200" b="1" dirty="0" smtClean="0">
                <a:solidFill>
                  <a:schemeClr val="bg1"/>
                </a:solidFill>
                <a:latin typeface="바탕"/>
                <a:ea typeface="바탕"/>
                <a:cs typeface="함초롬바탕" pitchFamily="18" charset="-127"/>
              </a:rPr>
              <a:t>영어 듣기 훈</a:t>
            </a:r>
            <a:r>
              <a:rPr lang="ko-KR" altLang="en-US" sz="3200" b="1" dirty="0">
                <a:solidFill>
                  <a:schemeClr val="bg1"/>
                </a:solidFill>
                <a:latin typeface="바탕"/>
                <a:ea typeface="바탕"/>
                <a:cs typeface="함초롬바탕" pitchFamily="18" charset="-127"/>
              </a:rPr>
              <a:t>련</a:t>
            </a:r>
            <a:endParaRPr lang="en-US" altLang="ko-KR" sz="3200" b="1" dirty="0" smtClean="0">
              <a:solidFill>
                <a:schemeClr val="bg1"/>
              </a:solidFill>
              <a:latin typeface="바탕"/>
              <a:ea typeface="바탕"/>
              <a:cs typeface="함초롬바탕" pitchFamily="18" charset="-127"/>
            </a:endParaRPr>
          </a:p>
          <a:p>
            <a:pPr algn="ctr"/>
            <a:r>
              <a:rPr lang="ko-KR" altLang="en-US" sz="4400" b="1" dirty="0" smtClean="0">
                <a:solidFill>
                  <a:srgbClr val="C00000"/>
                </a:solidFill>
                <a:latin typeface="함초롬바탕" pitchFamily="18" charset="-127"/>
                <a:ea typeface="함초롬바탕" pitchFamily="18" charset="-127"/>
                <a:cs typeface="함초롬바탕" pitchFamily="18" charset="-127"/>
              </a:rPr>
              <a:t>고린도전서 제</a:t>
            </a:r>
            <a:r>
              <a:rPr lang="en-US" altLang="ko-KR" sz="4400" b="1" dirty="0" smtClean="0">
                <a:solidFill>
                  <a:srgbClr val="C00000"/>
                </a:solidFill>
                <a:latin typeface="함초롬바탕" pitchFamily="18" charset="-127"/>
                <a:ea typeface="함초롬바탕" pitchFamily="18" charset="-127"/>
                <a:cs typeface="함초롬바탕" pitchFamily="18" charset="-127"/>
              </a:rPr>
              <a:t>2</a:t>
            </a:r>
            <a:r>
              <a:rPr lang="ko-KR" altLang="en-US" sz="4400" b="1" dirty="0" smtClean="0">
                <a:solidFill>
                  <a:srgbClr val="C00000"/>
                </a:solidFill>
                <a:latin typeface="함초롬바탕" pitchFamily="18" charset="-127"/>
                <a:ea typeface="함초롬바탕" pitchFamily="18" charset="-127"/>
                <a:cs typeface="함초롬바탕" pitchFamily="18" charset="-127"/>
              </a:rPr>
              <a:t>장</a:t>
            </a:r>
            <a:endParaRPr lang="en-US" altLang="ko-KR" sz="4400" b="1" dirty="0" smtClean="0">
              <a:solidFill>
                <a:srgbClr val="C00000"/>
              </a:solidFill>
              <a:latin typeface="함초롬바탕" pitchFamily="18" charset="-127"/>
              <a:ea typeface="함초롬바탕" pitchFamily="18" charset="-127"/>
              <a:cs typeface="함초롬바탕" pitchFamily="18" charset="-127"/>
            </a:endParaRPr>
          </a:p>
          <a:p>
            <a:pPr algn="ctr"/>
            <a:r>
              <a:rPr lang="en-US" altLang="ko-KR" sz="3600" b="1" dirty="0" smtClean="0">
                <a:solidFill>
                  <a:srgbClr val="FFC000"/>
                </a:solidFill>
                <a:latin typeface="함초롬바탕" pitchFamily="18" charset="-127"/>
                <a:ea typeface="함초롬바탕" pitchFamily="18" charset="-127"/>
                <a:cs typeface="함초롬바탕" pitchFamily="18" charset="-127"/>
              </a:rPr>
              <a:t>1 Corinthians </a:t>
            </a:r>
            <a:r>
              <a:rPr lang="en-US" altLang="ko-KR" sz="3600" b="1" dirty="0" smtClean="0">
                <a:solidFill>
                  <a:srgbClr val="FFC000"/>
                </a:solidFill>
                <a:latin typeface="함초롬바탕" pitchFamily="18" charset="-127"/>
                <a:ea typeface="함초롬바탕" pitchFamily="18" charset="-127"/>
                <a:cs typeface="함초롬바탕" pitchFamily="18" charset="-127"/>
              </a:rPr>
              <a:t>Chapter 2</a:t>
            </a:r>
            <a:endParaRPr lang="en-US" altLang="ko-KR" sz="3600" b="1" dirty="0">
              <a:solidFill>
                <a:srgbClr val="FFC000"/>
              </a:solidFill>
              <a:latin typeface="함초롬바탕" pitchFamily="18" charset="-127"/>
              <a:ea typeface="함초롬바탕" pitchFamily="18" charset="-127"/>
              <a:cs typeface="함초롬바탕" pitchFamily="18" charset="-127"/>
            </a:endParaRPr>
          </a:p>
        </p:txBody>
      </p:sp>
      <p:sp>
        <p:nvSpPr>
          <p:cNvPr id="11" name="TextBox 10"/>
          <p:cNvSpPr txBox="1"/>
          <p:nvPr/>
        </p:nvSpPr>
        <p:spPr>
          <a:xfrm>
            <a:off x="-716" y="5903893"/>
            <a:ext cx="9153769" cy="984885"/>
          </a:xfrm>
          <a:prstGeom prst="rect">
            <a:avLst/>
          </a:prstGeom>
          <a:solidFill>
            <a:schemeClr val="bg1"/>
          </a:solidFill>
        </p:spPr>
        <p:txBody>
          <a:bodyPr wrap="square" rtlCol="0">
            <a:spAutoFit/>
          </a:bodyPr>
          <a:lstStyle/>
          <a:p>
            <a:r>
              <a:rPr lang="en-US" altLang="ko-KR" sz="2400" b="1" dirty="0">
                <a:latin typeface="함초롬바탕" pitchFamily="18" charset="-127"/>
                <a:ea typeface="함초롬바탕" pitchFamily="18" charset="-127"/>
                <a:cs typeface="함초롬바탕" pitchFamily="18" charset="-127"/>
              </a:rPr>
              <a:t>   </a:t>
            </a:r>
            <a:r>
              <a:rPr lang="en-US" altLang="ko-KR" sz="2400" b="1" dirty="0" smtClean="0">
                <a:latin typeface="함초롬바탕" pitchFamily="18" charset="-127"/>
                <a:ea typeface="함초롬바탕" pitchFamily="18" charset="-127"/>
                <a:cs typeface="함초롬바탕" pitchFamily="18" charset="-127"/>
              </a:rPr>
              <a:t>                  </a:t>
            </a:r>
            <a:r>
              <a:rPr lang="ko-KR" altLang="en-US" sz="2400" b="1" dirty="0" smtClean="0">
                <a:latin typeface="함초롬바탕" pitchFamily="18" charset="-127"/>
                <a:ea typeface="함초롬바탕" pitchFamily="18" charset="-127"/>
                <a:cs typeface="함초롬바탕" pitchFamily="18" charset="-127"/>
              </a:rPr>
              <a:t>영어문장 듣기 연습 프로그램</a:t>
            </a:r>
            <a:endParaRPr lang="en-US" altLang="ko-KR" sz="2400" b="1" dirty="0">
              <a:latin typeface="함초롬바탕" pitchFamily="18" charset="-127"/>
              <a:ea typeface="함초롬바탕" pitchFamily="18" charset="-127"/>
              <a:cs typeface="함초롬바탕" pitchFamily="18" charset="-127"/>
            </a:endParaRPr>
          </a:p>
          <a:p>
            <a:r>
              <a:rPr lang="ko-KR" altLang="en-US" sz="2800" b="1" dirty="0">
                <a:latin typeface="함초롬바탕" pitchFamily="18" charset="-127"/>
                <a:ea typeface="함초롬바탕" pitchFamily="18" charset="-127"/>
                <a:cs typeface="함초롬바탕" pitchFamily="18" charset="-127"/>
              </a:rPr>
              <a:t>                  </a:t>
            </a:r>
            <a:r>
              <a:rPr lang="en-US" altLang="ko-KR" sz="2800" b="1" dirty="0" smtClean="0">
                <a:latin typeface="함초롬바탕" pitchFamily="18" charset="-127"/>
                <a:ea typeface="함초롬바탕" pitchFamily="18" charset="-127"/>
                <a:cs typeface="함초롬바탕" pitchFamily="18" charset="-127"/>
              </a:rPr>
              <a:t>teacher :</a:t>
            </a:r>
            <a:r>
              <a:rPr lang="ko-KR" altLang="en-US" sz="2800" b="1" dirty="0" smtClean="0">
                <a:latin typeface="함초롬바탕" pitchFamily="18" charset="-127"/>
                <a:ea typeface="함초롬바탕" pitchFamily="18" charset="-127"/>
                <a:cs typeface="함초롬바탕" pitchFamily="18" charset="-127"/>
              </a:rPr>
              <a:t> </a:t>
            </a:r>
            <a:r>
              <a:rPr lang="en-US" altLang="ko-KR" sz="3400" b="1" dirty="0" smtClean="0">
                <a:latin typeface="함초롬바탕" pitchFamily="18" charset="-127"/>
                <a:ea typeface="함초롬바탕" pitchFamily="18" charset="-127"/>
                <a:cs typeface="함초롬바탕" pitchFamily="18" charset="-127"/>
              </a:rPr>
              <a:t>David Kang</a:t>
            </a:r>
            <a:r>
              <a:rPr lang="ko-KR" altLang="en-US" sz="2000" b="1" dirty="0" smtClean="0">
                <a:latin typeface="함초롬바탕" pitchFamily="18" charset="-127"/>
                <a:ea typeface="함초롬바탕" pitchFamily="18" charset="-127"/>
                <a:cs typeface="함초롬바탕" pitchFamily="18" charset="-127"/>
              </a:rPr>
              <a:t> </a:t>
            </a:r>
            <a:r>
              <a:rPr lang="en-US" altLang="ko-KR" sz="2000" b="1" dirty="0">
                <a:latin typeface="함초롬바탕" pitchFamily="18" charset="-127"/>
                <a:ea typeface="함초롬바탕" pitchFamily="18" charset="-127"/>
                <a:cs typeface="함초롬바탕" pitchFamily="18" charset="-127"/>
              </a:rPr>
              <a:t>(elgift@knou.ac.kr)</a:t>
            </a:r>
            <a:endParaRPr lang="ko-KR" altLang="en-US" sz="2000" b="1" dirty="0">
              <a:latin typeface="함초롬바탕" pitchFamily="18" charset="-127"/>
              <a:ea typeface="함초롬바탕" pitchFamily="18" charset="-127"/>
              <a:cs typeface="함초롬바탕" pitchFamily="18" charset="-127"/>
            </a:endParaRPr>
          </a:p>
        </p:txBody>
      </p:sp>
      <p:pic>
        <p:nvPicPr>
          <p:cNvPr id="12" name="그림 11" descr="00. 행복나눔.jpg"/>
          <p:cNvPicPr>
            <a:picLocks noChangeAspect="1"/>
          </p:cNvPicPr>
          <p:nvPr/>
        </p:nvPicPr>
        <p:blipFill>
          <a:blip r:embed="rId2" cstate="print"/>
          <a:stretch>
            <a:fillRect/>
          </a:stretch>
        </p:blipFill>
        <p:spPr>
          <a:xfrm>
            <a:off x="161406" y="5996611"/>
            <a:ext cx="1890314" cy="807712"/>
          </a:xfrm>
          <a:prstGeom prst="rect">
            <a:avLst/>
          </a:prstGeom>
        </p:spPr>
      </p:pic>
      <p:sp>
        <p:nvSpPr>
          <p:cNvPr id="13" name="TextBox 12"/>
          <p:cNvSpPr txBox="1"/>
          <p:nvPr/>
        </p:nvSpPr>
        <p:spPr>
          <a:xfrm>
            <a:off x="539552" y="4078813"/>
            <a:ext cx="8208912" cy="646331"/>
          </a:xfrm>
          <a:prstGeom prst="rect">
            <a:avLst/>
          </a:prstGeom>
          <a:noFill/>
        </p:spPr>
        <p:txBody>
          <a:bodyPr wrap="square" rtlCol="0">
            <a:spAutoFit/>
          </a:bodyPr>
          <a:lstStyle/>
          <a:p>
            <a:pPr algn="ctr"/>
            <a:r>
              <a:rPr lang="ko-KR" altLang="en-US" b="1" dirty="0" smtClean="0">
                <a:solidFill>
                  <a:srgbClr val="C00000"/>
                </a:solidFill>
                <a:latin typeface="함초롬바탕" pitchFamily="18" charset="-127"/>
                <a:ea typeface="함초롬바탕" pitchFamily="18" charset="-127"/>
                <a:cs typeface="함초롬바탕" pitchFamily="18" charset="-127"/>
              </a:rPr>
              <a:t>영어 해석 강의는 검색어 </a:t>
            </a:r>
            <a:r>
              <a:rPr lang="en-US" altLang="ko-KR" b="1" dirty="0" smtClean="0">
                <a:solidFill>
                  <a:srgbClr val="C00000"/>
                </a:solidFill>
                <a:latin typeface="함초롬바탕" pitchFamily="18" charset="-127"/>
                <a:ea typeface="함초롬바탕" pitchFamily="18" charset="-127"/>
                <a:cs typeface="함초롬바탕" pitchFamily="18" charset="-127"/>
              </a:rPr>
              <a:t>‘</a:t>
            </a:r>
            <a:r>
              <a:rPr lang="ko-KR" altLang="en-US" b="1" dirty="0" smtClean="0">
                <a:solidFill>
                  <a:srgbClr val="C00000"/>
                </a:solidFill>
                <a:latin typeface="함초롬바탕" pitchFamily="18" charset="-127"/>
                <a:ea typeface="함초롬바탕" pitchFamily="18" charset="-127"/>
                <a:cs typeface="함초롬바탕" pitchFamily="18" charset="-127"/>
              </a:rPr>
              <a:t>바이블로</a:t>
            </a:r>
            <a:r>
              <a:rPr lang="en-US" altLang="ko-KR" b="1" dirty="0" smtClean="0">
                <a:solidFill>
                  <a:srgbClr val="C00000"/>
                </a:solidFill>
                <a:latin typeface="함초롬바탕" pitchFamily="18" charset="-127"/>
                <a:ea typeface="함초롬바탕" pitchFamily="18" charset="-127"/>
                <a:cs typeface="함초롬바탕" pitchFamily="18" charset="-127"/>
              </a:rPr>
              <a:t>’</a:t>
            </a:r>
            <a:endParaRPr lang="en-US" altLang="ko-KR" b="1" dirty="0">
              <a:solidFill>
                <a:srgbClr val="C00000"/>
              </a:solidFill>
              <a:latin typeface="함초롬바탕" pitchFamily="18" charset="-127"/>
              <a:ea typeface="함초롬바탕" pitchFamily="18" charset="-127"/>
              <a:cs typeface="함초롬바탕" pitchFamily="18" charset="-127"/>
            </a:endParaRPr>
          </a:p>
          <a:p>
            <a:pPr algn="ctr"/>
            <a:r>
              <a:rPr lang="en-US" altLang="ko-KR" b="1" dirty="0" smtClean="0">
                <a:solidFill>
                  <a:schemeClr val="accent2">
                    <a:lumMod val="75000"/>
                  </a:schemeClr>
                </a:solidFill>
                <a:latin typeface="함초롬바탕" pitchFamily="18" charset="-127"/>
                <a:ea typeface="함초롬바탕" pitchFamily="18" charset="-127"/>
                <a:cs typeface="함초롬바탕" pitchFamily="18" charset="-127"/>
              </a:rPr>
              <a:t>(</a:t>
            </a:r>
            <a:r>
              <a:rPr lang="ko-KR" altLang="en-US" b="1" dirty="0" smtClean="0">
                <a:solidFill>
                  <a:schemeClr val="accent2">
                    <a:lumMod val="75000"/>
                  </a:schemeClr>
                </a:solidFill>
                <a:latin typeface="함초롬바탕" pitchFamily="18" charset="-127"/>
                <a:ea typeface="함초롬바탕" pitchFamily="18" charset="-127"/>
                <a:cs typeface="함초롬바탕" pitchFamily="18" charset="-127"/>
              </a:rPr>
              <a:t>이 프로그램은 기독교인 여부와 무관하게 활용할 수 있습니다</a:t>
            </a:r>
            <a:r>
              <a:rPr lang="en-US" altLang="ko-KR" b="1" dirty="0" smtClean="0">
                <a:solidFill>
                  <a:schemeClr val="accent2">
                    <a:lumMod val="75000"/>
                  </a:schemeClr>
                </a:solidFill>
                <a:latin typeface="함초롬바탕" pitchFamily="18" charset="-127"/>
                <a:ea typeface="함초롬바탕" pitchFamily="18" charset="-127"/>
                <a:cs typeface="함초롬바탕" pitchFamily="18" charset="-127"/>
              </a:rPr>
              <a:t>.)</a:t>
            </a:r>
            <a:endParaRPr lang="ko-KR" altLang="en-US" b="1" dirty="0">
              <a:solidFill>
                <a:schemeClr val="accent2">
                  <a:lumMod val="75000"/>
                </a:schemeClr>
              </a:solidFill>
              <a:latin typeface="함초롬바탕" pitchFamily="18" charset="-127"/>
              <a:ea typeface="함초롬바탕" pitchFamily="18" charset="-127"/>
              <a:cs typeface="함초롬바탕" pitchFamily="18" charset="-127"/>
            </a:endParaRPr>
          </a:p>
        </p:txBody>
      </p:sp>
      <p:sp>
        <p:nvSpPr>
          <p:cNvPr id="14" name="직사각형 13"/>
          <p:cNvSpPr/>
          <p:nvPr/>
        </p:nvSpPr>
        <p:spPr>
          <a:xfrm>
            <a:off x="0" y="0"/>
            <a:ext cx="9144000" cy="891480"/>
          </a:xfrm>
          <a:prstGeom prst="rect">
            <a:avLst/>
          </a:prstGeom>
          <a:ln/>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ko-K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함초롬바탕" pitchFamily="18" charset="-127"/>
                <a:ea typeface="함초롬바탕" pitchFamily="18" charset="-127"/>
                <a:cs typeface="함초롬바탕" pitchFamily="18" charset="-127"/>
              </a:rPr>
              <a:t>English Listening </a:t>
            </a:r>
            <a:r>
              <a:rPr lang="en-US" altLang="ko-K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함초롬바탕" pitchFamily="18" charset="-127"/>
                <a:ea typeface="함초롬바탕" pitchFamily="18" charset="-127"/>
                <a:cs typeface="함초롬바탕" pitchFamily="18" charset="-127"/>
              </a:rPr>
              <a:t>1 Course </a:t>
            </a:r>
            <a:r>
              <a:rPr lang="en-US" altLang="ko-K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함초롬바탕" pitchFamily="18" charset="-127"/>
                <a:ea typeface="함초롬바탕" pitchFamily="18" charset="-127"/>
                <a:cs typeface="함초롬바탕" pitchFamily="18" charset="-127"/>
              </a:rPr>
              <a:t>with KJV</a:t>
            </a:r>
            <a:endParaRPr lang="en-US" altLang="ko-K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함초롬바탕" pitchFamily="18" charset="-127"/>
              <a:ea typeface="함초롬바탕" pitchFamily="18" charset="-127"/>
              <a:cs typeface="함초롬바탕" pitchFamily="18" charset="-12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26911" y="508610"/>
            <a:ext cx="2268160"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고린도전서 제</a:t>
            </a:r>
            <a:r>
              <a:rPr lang="en-US" altLang="ko-KR" sz="2000" b="1" dirty="0" smtClean="0">
                <a:latin typeface="함초롬바탕" pitchFamily="18" charset="-127"/>
                <a:ea typeface="함초롬바탕" pitchFamily="18" charset="-127"/>
                <a:cs typeface="함초롬바탕" pitchFamily="18" charset="-127"/>
              </a:rPr>
              <a:t>2</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a:t>002:001 And I, brethren, when I came to you, came not with excellency of speech or of wisdom, declaring unto you the testimony of God. </a:t>
            </a:r>
          </a:p>
          <a:p>
            <a:pPr fontAlgn="base"/>
            <a:r>
              <a:rPr lang="en-US" altLang="ko-KR" sz="3200" dirty="0"/>
              <a:t>002:002 For I determined not to know any thing among you, save Jesus Christ, and him crucified. </a:t>
            </a:r>
          </a:p>
          <a:p>
            <a:pPr fontAlgn="base"/>
            <a:r>
              <a:rPr lang="en-US" altLang="ko-KR" sz="3200" dirty="0"/>
              <a:t>002:003 And I was with you in weakness, and in fear, and in much trembling. </a:t>
            </a:r>
          </a:p>
          <a:p>
            <a:pPr fontAlgn="base"/>
            <a:r>
              <a:rPr lang="en-US" altLang="ko-KR" sz="3200" dirty="0"/>
              <a:t>002:004 And my speech and my preaching was not with enticing words of man's wisdom, but in demonstration of the Spirit and of power: </a:t>
            </a:r>
          </a:p>
          <a:p>
            <a:pPr fontAlgn="base"/>
            <a:r>
              <a:rPr lang="en-US" altLang="ko-KR" sz="3200" dirty="0"/>
              <a:t>002:005 That your faith should not </a:t>
            </a:r>
            <a:r>
              <a:rPr lang="en-US" altLang="ko-KR" sz="3200" dirty="0" smtClean="0"/>
              <a:t>stand</a:t>
            </a:r>
            <a:endParaRPr lang="en-US" altLang="ko-KR" sz="3200" dirty="0"/>
          </a:p>
        </p:txBody>
      </p:sp>
      <p:sp>
        <p:nvSpPr>
          <p:cNvPr id="6" name="TextBox 5">
            <a:extLst>
              <a:ext uri="{FF2B5EF4-FFF2-40B4-BE49-F238E27FC236}">
                <a16:creationId xmlns="" xmlns:a16="http://schemas.microsoft.com/office/drawing/2014/main"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1 Corinthians </a:t>
            </a:r>
            <a:r>
              <a:rPr lang="en-US" altLang="ko-KR" sz="2400" b="1" dirty="0" smtClean="0">
                <a:solidFill>
                  <a:srgbClr val="FFFF00"/>
                </a:solidFill>
                <a:latin typeface="HY견고딕" pitchFamily="18" charset="-127"/>
                <a:ea typeface="HY견고딕" pitchFamily="18" charset="-127"/>
              </a:rPr>
              <a:t>Chapter 2</a:t>
            </a:r>
            <a:endParaRPr lang="ko-KR" altLang="en-US" sz="2400" b="1" dirty="0">
              <a:solidFill>
                <a:srgbClr val="FFFF00"/>
              </a:solidFill>
              <a:latin typeface="HY견고딕" pitchFamily="18" charset="-127"/>
              <a:ea typeface="HY견고딕" pitchFamily="18" charset="-127"/>
            </a:endParaRPr>
          </a:p>
        </p:txBody>
      </p:sp>
    </p:spTree>
    <p:extLst>
      <p:ext uri="{BB962C8B-B14F-4D97-AF65-F5344CB8AC3E}">
        <p14:creationId xmlns:p14="http://schemas.microsoft.com/office/powerpoint/2010/main" val="1536455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26911" y="508610"/>
            <a:ext cx="2268160"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고린도전서 제</a:t>
            </a:r>
            <a:r>
              <a:rPr lang="en-US" altLang="ko-KR" sz="2000" b="1" dirty="0" smtClean="0">
                <a:latin typeface="함초롬바탕" pitchFamily="18" charset="-127"/>
                <a:ea typeface="함초롬바탕" pitchFamily="18" charset="-127"/>
                <a:cs typeface="함초롬바탕" pitchFamily="18" charset="-127"/>
              </a:rPr>
              <a:t>2</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smtClean="0"/>
              <a:t>in </a:t>
            </a:r>
            <a:r>
              <a:rPr lang="en-US" altLang="ko-KR" sz="3200" dirty="0"/>
              <a:t>the wisdom of men, but in the power of God. </a:t>
            </a:r>
          </a:p>
          <a:p>
            <a:pPr fontAlgn="base"/>
            <a:r>
              <a:rPr lang="en-US" altLang="ko-KR" sz="3200" dirty="0"/>
              <a:t>002:006 Howbeit we speak wisdom among them that are perfect: yet not the wisdom of this world, nor of the princes of this world, that </a:t>
            </a:r>
            <a:r>
              <a:rPr lang="en-US" altLang="ko-KR" sz="3200" dirty="0" smtClean="0"/>
              <a:t>1 Come </a:t>
            </a:r>
            <a:r>
              <a:rPr lang="en-US" altLang="ko-KR" sz="3200" dirty="0"/>
              <a:t>to </a:t>
            </a:r>
            <a:r>
              <a:rPr lang="en-US" altLang="ko-KR" sz="3200" dirty="0" err="1"/>
              <a:t>nought</a:t>
            </a:r>
            <a:r>
              <a:rPr lang="en-US" altLang="ko-KR" sz="3200" dirty="0"/>
              <a:t>: </a:t>
            </a:r>
          </a:p>
          <a:p>
            <a:pPr fontAlgn="base"/>
            <a:r>
              <a:rPr lang="en-US" altLang="ko-KR" sz="3200" dirty="0"/>
              <a:t>002:007 But we speak the wisdom of God in a mystery, even the hidden wisdom, which God ordained before the world unto our glory: </a:t>
            </a:r>
          </a:p>
          <a:p>
            <a:pPr fontAlgn="base"/>
            <a:r>
              <a:rPr lang="en-US" altLang="ko-KR" sz="3200" dirty="0"/>
              <a:t>002:008 Which none of the princes of this world knew: for had they known it, they would not have crucified the Lord of glory. </a:t>
            </a:r>
          </a:p>
        </p:txBody>
      </p:sp>
      <p:sp>
        <p:nvSpPr>
          <p:cNvPr id="6" name="TextBox 5">
            <a:extLst>
              <a:ext uri="{FF2B5EF4-FFF2-40B4-BE49-F238E27FC236}">
                <a16:creationId xmlns="" xmlns:a16="http://schemas.microsoft.com/office/drawing/2014/main"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1 Corinthians </a:t>
            </a:r>
            <a:r>
              <a:rPr lang="en-US" altLang="ko-KR" sz="2400" b="1" dirty="0" smtClean="0">
                <a:solidFill>
                  <a:srgbClr val="FFFF00"/>
                </a:solidFill>
                <a:latin typeface="HY견고딕" pitchFamily="18" charset="-127"/>
                <a:ea typeface="HY견고딕" pitchFamily="18" charset="-127"/>
              </a:rPr>
              <a:t>Chapter 2</a:t>
            </a:r>
            <a:endParaRPr lang="ko-KR" altLang="en-US" sz="2400" b="1" dirty="0">
              <a:solidFill>
                <a:srgbClr val="FFFF00"/>
              </a:solidFill>
              <a:latin typeface="HY견고딕" pitchFamily="18" charset="-127"/>
              <a:ea typeface="HY견고딕" pitchFamily="18" charset="-127"/>
            </a:endParaRPr>
          </a:p>
        </p:txBody>
      </p:sp>
    </p:spTree>
    <p:extLst>
      <p:ext uri="{BB962C8B-B14F-4D97-AF65-F5344CB8AC3E}">
        <p14:creationId xmlns:p14="http://schemas.microsoft.com/office/powerpoint/2010/main" val="3541274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26911" y="508610"/>
            <a:ext cx="2268160"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고린도전서 제</a:t>
            </a:r>
            <a:r>
              <a:rPr lang="en-US" altLang="ko-KR" sz="2000" b="1" dirty="0" smtClean="0">
                <a:latin typeface="함초롬바탕" pitchFamily="18" charset="-127"/>
                <a:ea typeface="함초롬바탕" pitchFamily="18" charset="-127"/>
                <a:cs typeface="함초롬바탕" pitchFamily="18" charset="-127"/>
              </a:rPr>
              <a:t>2</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smtClean="0"/>
              <a:t>002:009 </a:t>
            </a:r>
            <a:r>
              <a:rPr lang="en-US" altLang="ko-KR" sz="3200" dirty="0"/>
              <a:t>But as it is written, Eye hath not seen, nor ear heard, neither have entered into the heart of man, the things which God hath prepared for them that love him. </a:t>
            </a:r>
          </a:p>
          <a:p>
            <a:pPr fontAlgn="base"/>
            <a:r>
              <a:rPr lang="en-US" altLang="ko-KR" sz="3200" dirty="0"/>
              <a:t>002:010 But God hath revealed them unto us by his Spirit: for the Spirit </a:t>
            </a:r>
            <a:r>
              <a:rPr lang="en-US" altLang="ko-KR" sz="3200" dirty="0" err="1"/>
              <a:t>searcheth</a:t>
            </a:r>
            <a:r>
              <a:rPr lang="en-US" altLang="ko-KR" sz="3200" dirty="0"/>
              <a:t> all things, yea, the deep things of God. </a:t>
            </a:r>
          </a:p>
          <a:p>
            <a:pPr fontAlgn="base"/>
            <a:r>
              <a:rPr lang="en-US" altLang="ko-KR" sz="3200" dirty="0"/>
              <a:t>002:011 For what man </a:t>
            </a:r>
            <a:r>
              <a:rPr lang="en-US" altLang="ko-KR" sz="3200" dirty="0" err="1"/>
              <a:t>knoweth</a:t>
            </a:r>
            <a:r>
              <a:rPr lang="en-US" altLang="ko-KR" sz="3200" dirty="0"/>
              <a:t> the things of a man, save the spirit of man which is in him? even so the things of God </a:t>
            </a:r>
            <a:r>
              <a:rPr lang="en-US" altLang="ko-KR" sz="3200" dirty="0" err="1"/>
              <a:t>knoweth</a:t>
            </a:r>
            <a:r>
              <a:rPr lang="en-US" altLang="ko-KR" sz="3200" dirty="0"/>
              <a:t> no man, but the Spirit of God. </a:t>
            </a:r>
          </a:p>
        </p:txBody>
      </p:sp>
      <p:sp>
        <p:nvSpPr>
          <p:cNvPr id="6" name="TextBox 5">
            <a:extLst>
              <a:ext uri="{FF2B5EF4-FFF2-40B4-BE49-F238E27FC236}">
                <a16:creationId xmlns="" xmlns:a16="http://schemas.microsoft.com/office/drawing/2014/main"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1 Corinthians </a:t>
            </a:r>
            <a:r>
              <a:rPr lang="en-US" altLang="ko-KR" sz="2400" b="1" dirty="0" smtClean="0">
                <a:solidFill>
                  <a:srgbClr val="FFFF00"/>
                </a:solidFill>
                <a:latin typeface="HY견고딕" pitchFamily="18" charset="-127"/>
                <a:ea typeface="HY견고딕" pitchFamily="18" charset="-127"/>
              </a:rPr>
              <a:t>Chapter 2</a:t>
            </a:r>
            <a:endParaRPr lang="ko-KR" altLang="en-US" sz="2400" b="1" dirty="0">
              <a:solidFill>
                <a:srgbClr val="FFFF00"/>
              </a:solidFill>
              <a:latin typeface="HY견고딕" pitchFamily="18" charset="-127"/>
              <a:ea typeface="HY견고딕" pitchFamily="18" charset="-127"/>
            </a:endParaRPr>
          </a:p>
        </p:txBody>
      </p:sp>
    </p:spTree>
    <p:extLst>
      <p:ext uri="{BB962C8B-B14F-4D97-AF65-F5344CB8AC3E}">
        <p14:creationId xmlns:p14="http://schemas.microsoft.com/office/powerpoint/2010/main" val="897926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26911" y="508610"/>
            <a:ext cx="2268160"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고린도전서 제</a:t>
            </a:r>
            <a:r>
              <a:rPr lang="en-US" altLang="ko-KR" sz="2000" b="1" dirty="0" smtClean="0">
                <a:latin typeface="함초롬바탕" pitchFamily="18" charset="-127"/>
                <a:ea typeface="함초롬바탕" pitchFamily="18" charset="-127"/>
                <a:cs typeface="함초롬바탕" pitchFamily="18" charset="-127"/>
              </a:rPr>
              <a:t>2</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smtClean="0"/>
              <a:t>002:012 </a:t>
            </a:r>
            <a:r>
              <a:rPr lang="en-US" altLang="ko-KR" sz="3200" dirty="0"/>
              <a:t>Now we have received, not the spirit of the world, but the spirit which is of God; that we might know the things that are freely given to us of God. </a:t>
            </a:r>
          </a:p>
          <a:p>
            <a:pPr fontAlgn="base"/>
            <a:r>
              <a:rPr lang="en-US" altLang="ko-KR" sz="3200" dirty="0"/>
              <a:t>002:013 Which things also we speak, not in the words which man's wisdom </a:t>
            </a:r>
            <a:r>
              <a:rPr lang="en-US" altLang="ko-KR" sz="3200" dirty="0" err="1"/>
              <a:t>teacheth</a:t>
            </a:r>
            <a:r>
              <a:rPr lang="en-US" altLang="ko-KR" sz="3200" dirty="0"/>
              <a:t>, but which the Holy Ghost </a:t>
            </a:r>
            <a:r>
              <a:rPr lang="en-US" altLang="ko-KR" sz="3200" dirty="0" err="1"/>
              <a:t>teacheth</a:t>
            </a:r>
            <a:r>
              <a:rPr lang="en-US" altLang="ko-KR" sz="3200" dirty="0"/>
              <a:t>; </a:t>
            </a:r>
            <a:r>
              <a:rPr lang="en-US" altLang="ko-KR" sz="3200" dirty="0" smtClean="0"/>
              <a:t>1 Comparing </a:t>
            </a:r>
            <a:r>
              <a:rPr lang="en-US" altLang="ko-KR" sz="3200" dirty="0"/>
              <a:t>spiritual things with spiritual. </a:t>
            </a:r>
          </a:p>
          <a:p>
            <a:pPr fontAlgn="base"/>
            <a:r>
              <a:rPr lang="en-US" altLang="ko-KR" sz="3200" dirty="0"/>
              <a:t>002:014 But the natural man </a:t>
            </a:r>
            <a:r>
              <a:rPr lang="en-US" altLang="ko-KR" sz="3200" dirty="0" err="1"/>
              <a:t>receiveth</a:t>
            </a:r>
            <a:r>
              <a:rPr lang="en-US" altLang="ko-KR" sz="3200" dirty="0"/>
              <a:t> not the things of the Spirit of God: for they are foolishness unto him: neither can he know them, because they are spiritually discerned. </a:t>
            </a:r>
          </a:p>
        </p:txBody>
      </p:sp>
      <p:sp>
        <p:nvSpPr>
          <p:cNvPr id="6" name="TextBox 5">
            <a:extLst>
              <a:ext uri="{FF2B5EF4-FFF2-40B4-BE49-F238E27FC236}">
                <a16:creationId xmlns="" xmlns:a16="http://schemas.microsoft.com/office/drawing/2014/main"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1 Corinthians </a:t>
            </a:r>
            <a:r>
              <a:rPr lang="en-US" altLang="ko-KR" sz="2400" b="1" dirty="0" smtClean="0">
                <a:solidFill>
                  <a:srgbClr val="FFFF00"/>
                </a:solidFill>
                <a:latin typeface="HY견고딕" pitchFamily="18" charset="-127"/>
                <a:ea typeface="HY견고딕" pitchFamily="18" charset="-127"/>
              </a:rPr>
              <a:t>Chapter 2</a:t>
            </a:r>
            <a:endParaRPr lang="ko-KR" altLang="en-US" sz="2400" b="1" dirty="0">
              <a:solidFill>
                <a:srgbClr val="FFFF00"/>
              </a:solidFill>
              <a:latin typeface="HY견고딕" pitchFamily="18" charset="-127"/>
              <a:ea typeface="HY견고딕" pitchFamily="18" charset="-127"/>
            </a:endParaRPr>
          </a:p>
        </p:txBody>
      </p:sp>
    </p:spTree>
    <p:extLst>
      <p:ext uri="{BB962C8B-B14F-4D97-AF65-F5344CB8AC3E}">
        <p14:creationId xmlns:p14="http://schemas.microsoft.com/office/powerpoint/2010/main" val="4119882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26911" y="508610"/>
            <a:ext cx="2268160"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고린도전서 제</a:t>
            </a:r>
            <a:r>
              <a:rPr lang="en-US" altLang="ko-KR" sz="2000" b="1" dirty="0" smtClean="0">
                <a:latin typeface="함초롬바탕" pitchFamily="18" charset="-127"/>
                <a:ea typeface="함초롬바탕" pitchFamily="18" charset="-127"/>
                <a:cs typeface="함초롬바탕" pitchFamily="18" charset="-127"/>
              </a:rPr>
              <a:t>2</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
        <p:nvSpPr>
          <p:cNvPr id="7" name="TextBox 6"/>
          <p:cNvSpPr txBox="1"/>
          <p:nvPr/>
        </p:nvSpPr>
        <p:spPr>
          <a:xfrm>
            <a:off x="179512" y="1196752"/>
            <a:ext cx="8784976" cy="2554545"/>
          </a:xfrm>
          <a:prstGeom prst="rect">
            <a:avLst/>
          </a:prstGeom>
          <a:noFill/>
        </p:spPr>
        <p:txBody>
          <a:bodyPr wrap="square" rtlCol="0">
            <a:spAutoFit/>
          </a:bodyPr>
          <a:lstStyle/>
          <a:p>
            <a:pPr fontAlgn="base"/>
            <a:r>
              <a:rPr lang="en-US" altLang="ko-KR" sz="3200" smtClean="0"/>
              <a:t>002:015 </a:t>
            </a:r>
            <a:r>
              <a:rPr lang="en-US" altLang="ko-KR" sz="3200" dirty="0"/>
              <a:t>But he that is spiritual </a:t>
            </a:r>
            <a:r>
              <a:rPr lang="en-US" altLang="ko-KR" sz="3200" dirty="0" err="1"/>
              <a:t>judgeth</a:t>
            </a:r>
            <a:r>
              <a:rPr lang="en-US" altLang="ko-KR" sz="3200" dirty="0"/>
              <a:t> all things, yet he himself is judged of no man. </a:t>
            </a:r>
          </a:p>
          <a:p>
            <a:pPr fontAlgn="base"/>
            <a:r>
              <a:rPr lang="en-US" altLang="ko-KR" sz="3200" dirty="0"/>
              <a:t>002:016 For who hath known the mind of the Lord, that he may instruct him? But we have the mind of Christ.</a:t>
            </a:r>
          </a:p>
        </p:txBody>
      </p:sp>
      <p:sp>
        <p:nvSpPr>
          <p:cNvPr id="6" name="TextBox 5">
            <a:extLst>
              <a:ext uri="{FF2B5EF4-FFF2-40B4-BE49-F238E27FC236}">
                <a16:creationId xmlns="" xmlns:a16="http://schemas.microsoft.com/office/drawing/2014/main"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1 Corinthians </a:t>
            </a:r>
            <a:r>
              <a:rPr lang="en-US" altLang="ko-KR" sz="2400" b="1" dirty="0" smtClean="0">
                <a:solidFill>
                  <a:srgbClr val="FFFF00"/>
                </a:solidFill>
                <a:latin typeface="HY견고딕" pitchFamily="18" charset="-127"/>
                <a:ea typeface="HY견고딕" pitchFamily="18" charset="-127"/>
              </a:rPr>
              <a:t>Chapter 2</a:t>
            </a:r>
            <a:endParaRPr lang="ko-KR" altLang="en-US" sz="2400" b="1" dirty="0">
              <a:solidFill>
                <a:srgbClr val="FFFF00"/>
              </a:solidFill>
              <a:latin typeface="HY견고딕" pitchFamily="18" charset="-127"/>
              <a:ea typeface="HY견고딕" pitchFamily="18" charset="-127"/>
            </a:endParaRPr>
          </a:p>
        </p:txBody>
      </p:sp>
    </p:spTree>
    <p:extLst>
      <p:ext uri="{BB962C8B-B14F-4D97-AF65-F5344CB8AC3E}">
        <p14:creationId xmlns:p14="http://schemas.microsoft.com/office/powerpoint/2010/main" val="3029799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1 Corinthians </a:t>
            </a:r>
            <a:r>
              <a:rPr lang="en-US" altLang="ko-KR" sz="2400" b="1" dirty="0" smtClean="0">
                <a:solidFill>
                  <a:srgbClr val="FFFF00"/>
                </a:solidFill>
                <a:latin typeface="HY견고딕" pitchFamily="18" charset="-127"/>
                <a:ea typeface="HY견고딕" pitchFamily="18" charset="-127"/>
              </a:rPr>
              <a:t>Chapter 2</a:t>
            </a:r>
            <a:endParaRPr lang="ko-KR" altLang="en-US" sz="2400" b="1" dirty="0">
              <a:solidFill>
                <a:srgbClr val="FFFF00"/>
              </a:solidFill>
              <a:latin typeface="HY견고딕" pitchFamily="18" charset="-127"/>
              <a:ea typeface="HY견고딕" pitchFamily="18" charset="-127"/>
            </a:endParaRPr>
          </a:p>
        </p:txBody>
      </p:sp>
      <p:sp>
        <p:nvSpPr>
          <p:cNvPr id="8" name="Rectangle 7"/>
          <p:cNvSpPr/>
          <p:nvPr/>
        </p:nvSpPr>
        <p:spPr>
          <a:xfrm>
            <a:off x="395536" y="1988840"/>
            <a:ext cx="8280920" cy="4392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dirty="0" smtClean="0">
                <a:solidFill>
                  <a:srgbClr val="FF0000"/>
                </a:solidFill>
              </a:rPr>
              <a:t>KJV </a:t>
            </a:r>
            <a:r>
              <a:rPr lang="ko-KR" altLang="en-US" sz="3200" dirty="0">
                <a:solidFill>
                  <a:srgbClr val="FF0000"/>
                </a:solidFill>
              </a:rPr>
              <a:t>기반의 영어 해석 </a:t>
            </a:r>
            <a:r>
              <a:rPr lang="ko-KR" altLang="en-US" sz="3200" dirty="0" smtClean="0">
                <a:solidFill>
                  <a:srgbClr val="FF0000"/>
                </a:solidFill>
              </a:rPr>
              <a:t>강좌는</a:t>
            </a:r>
            <a:endParaRPr lang="en-US" altLang="ko-KR" sz="3200" dirty="0" smtClean="0">
              <a:solidFill>
                <a:srgbClr val="FF0000"/>
              </a:solidFill>
            </a:endParaRPr>
          </a:p>
          <a:p>
            <a:pPr algn="ctr"/>
            <a:r>
              <a:rPr lang="ko-KR" altLang="en-US" sz="3200" dirty="0" smtClean="0">
                <a:solidFill>
                  <a:srgbClr val="FF0000"/>
                </a:solidFill>
              </a:rPr>
              <a:t>신학적 내용이 빠져 있으므로</a:t>
            </a:r>
            <a:endParaRPr lang="en-US" altLang="ko-KR" sz="3200" dirty="0">
              <a:solidFill>
                <a:srgbClr val="FF0000"/>
              </a:solidFill>
            </a:endParaRPr>
          </a:p>
          <a:p>
            <a:pPr algn="ctr"/>
            <a:r>
              <a:rPr lang="ko-KR" altLang="en-US" sz="3200" dirty="0">
                <a:solidFill>
                  <a:srgbClr val="FF0000"/>
                </a:solidFill>
              </a:rPr>
              <a:t>기독교인 여부와 </a:t>
            </a:r>
            <a:r>
              <a:rPr lang="ko-KR" altLang="en-US" sz="3200" dirty="0" smtClean="0">
                <a:solidFill>
                  <a:srgbClr val="FF0000"/>
                </a:solidFill>
              </a:rPr>
              <a:t>무관하게</a:t>
            </a:r>
            <a:endParaRPr lang="en-US" altLang="ko-KR" sz="3200" dirty="0" smtClean="0">
              <a:solidFill>
                <a:srgbClr val="FF0000"/>
              </a:solidFill>
            </a:endParaRPr>
          </a:p>
          <a:p>
            <a:pPr algn="ctr"/>
            <a:r>
              <a:rPr lang="ko-KR" altLang="en-US" sz="3200" dirty="0" smtClean="0">
                <a:solidFill>
                  <a:srgbClr val="FF0000"/>
                </a:solidFill>
              </a:rPr>
              <a:t>활용할 </a:t>
            </a:r>
            <a:r>
              <a:rPr lang="ko-KR" altLang="en-US" sz="3200" dirty="0">
                <a:solidFill>
                  <a:srgbClr val="FF0000"/>
                </a:solidFill>
              </a:rPr>
              <a:t>수 있습니다</a:t>
            </a:r>
            <a:r>
              <a:rPr lang="en-US" altLang="ko-KR" sz="3200" dirty="0" smtClean="0">
                <a:solidFill>
                  <a:srgbClr val="FF0000"/>
                </a:solidFill>
              </a:rPr>
              <a:t>. (</a:t>
            </a:r>
            <a:r>
              <a:rPr lang="ko-KR" altLang="en-US" sz="3200" dirty="0">
                <a:solidFill>
                  <a:srgbClr val="FF0000"/>
                </a:solidFill>
              </a:rPr>
              <a:t>검색어 </a:t>
            </a:r>
            <a:r>
              <a:rPr lang="en-US" altLang="ko-KR" sz="3200" dirty="0">
                <a:solidFill>
                  <a:srgbClr val="FF0000"/>
                </a:solidFill>
              </a:rPr>
              <a:t>: </a:t>
            </a:r>
            <a:r>
              <a:rPr lang="ko-KR" altLang="en-US" sz="3200" dirty="0">
                <a:solidFill>
                  <a:srgbClr val="FF0000"/>
                </a:solidFill>
              </a:rPr>
              <a:t>바이블로</a:t>
            </a:r>
            <a:r>
              <a:rPr lang="en-US" altLang="ko-KR" sz="3200" dirty="0">
                <a:solidFill>
                  <a:srgbClr val="FF0000"/>
                </a:solidFill>
              </a:rPr>
              <a:t>)</a:t>
            </a:r>
            <a:endParaRPr lang="en-US" altLang="ko-KR" sz="3200" dirty="0" smtClean="0">
              <a:solidFill>
                <a:srgbClr val="FF0000"/>
              </a:solidFill>
            </a:endParaRPr>
          </a:p>
          <a:p>
            <a:pPr algn="ctr"/>
            <a:endParaRPr lang="en-US" altLang="ko-KR" sz="2800" dirty="0" smtClean="0"/>
          </a:p>
          <a:p>
            <a:pPr algn="ctr"/>
            <a:r>
              <a:rPr lang="en-US" altLang="ko-KR" sz="2800" dirty="0" smtClean="0"/>
              <a:t>KJV </a:t>
            </a:r>
            <a:r>
              <a:rPr lang="ko-KR" altLang="en-US" sz="2800" dirty="0" smtClean="0"/>
              <a:t>영어해석 강좌가 끝나면</a:t>
            </a:r>
            <a:endParaRPr lang="en-US" altLang="ko-KR" sz="2800" dirty="0" smtClean="0"/>
          </a:p>
          <a:p>
            <a:pPr algn="ctr"/>
            <a:r>
              <a:rPr lang="en-US" altLang="ko-KR" sz="2800" dirty="0" smtClean="0"/>
              <a:t>NIV </a:t>
            </a:r>
            <a:r>
              <a:rPr lang="ko-KR" altLang="en-US" sz="2800" dirty="0" smtClean="0"/>
              <a:t>영어구조분석 강좌</a:t>
            </a:r>
            <a:r>
              <a:rPr lang="en-US" altLang="ko-KR" sz="2800" dirty="0" smtClean="0"/>
              <a:t>(</a:t>
            </a:r>
            <a:r>
              <a:rPr lang="ko-KR" altLang="en-US" sz="2800" dirty="0" smtClean="0"/>
              <a:t>검색어 </a:t>
            </a:r>
            <a:r>
              <a:rPr lang="en-US" altLang="ko-KR" sz="2800" dirty="0" smtClean="0"/>
              <a:t>: </a:t>
            </a:r>
            <a:r>
              <a:rPr lang="ko-KR" altLang="en-US" sz="2800" dirty="0" smtClean="0"/>
              <a:t>뉴바이블로</a:t>
            </a:r>
            <a:r>
              <a:rPr lang="en-US" altLang="ko-KR" sz="2800" dirty="0" smtClean="0"/>
              <a:t>)</a:t>
            </a:r>
            <a:r>
              <a:rPr lang="ko-KR" altLang="en-US" sz="2800" dirty="0" smtClean="0"/>
              <a:t>가 </a:t>
            </a:r>
            <a:endParaRPr lang="en-US" altLang="ko-KR" sz="2800" dirty="0" smtClean="0"/>
          </a:p>
          <a:p>
            <a:pPr algn="ctr"/>
            <a:r>
              <a:rPr lang="ko-KR" altLang="en-US" sz="2800" dirty="0" smtClean="0"/>
              <a:t>기독교인용으로 진행될 예정입니다</a:t>
            </a:r>
            <a:r>
              <a:rPr lang="en-US" altLang="ko-KR" sz="2800" dirty="0" smtClean="0"/>
              <a:t>.</a:t>
            </a:r>
          </a:p>
        </p:txBody>
      </p:sp>
      <p:sp>
        <p:nvSpPr>
          <p:cNvPr id="2" name="TextBox 1"/>
          <p:cNvSpPr txBox="1"/>
          <p:nvPr/>
        </p:nvSpPr>
        <p:spPr>
          <a:xfrm>
            <a:off x="1475656" y="1234648"/>
            <a:ext cx="6264696" cy="584775"/>
          </a:xfrm>
          <a:prstGeom prst="rect">
            <a:avLst/>
          </a:prstGeom>
          <a:noFill/>
        </p:spPr>
        <p:txBody>
          <a:bodyPr wrap="square" rtlCol="0">
            <a:spAutoFit/>
          </a:bodyPr>
          <a:lstStyle/>
          <a:p>
            <a:pPr algn="ctr"/>
            <a:r>
              <a:rPr lang="ko-KR" altLang="en-US" sz="3200" b="1" smtClean="0">
                <a:solidFill>
                  <a:srgbClr val="FFFF00"/>
                </a:solidFill>
              </a:rPr>
              <a:t>안내 사항</a:t>
            </a:r>
            <a:endParaRPr lang="ko-KR" altLang="en-US" sz="3200" b="1">
              <a:solidFill>
                <a:srgbClr val="FFFF00"/>
              </a:solidFill>
            </a:endParaRPr>
          </a:p>
        </p:txBody>
      </p:sp>
      <p:sp>
        <p:nvSpPr>
          <p:cNvPr id="7" name="TextBox 6"/>
          <p:cNvSpPr txBox="1"/>
          <p:nvPr/>
        </p:nvSpPr>
        <p:spPr>
          <a:xfrm>
            <a:off x="6444208" y="508610"/>
            <a:ext cx="2412176"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고린도전서 </a:t>
            </a:r>
            <a:r>
              <a:rPr lang="ko-KR" altLang="en-US" sz="2000" b="1" dirty="0" smtClean="0">
                <a:latin typeface="함초롬바탕" pitchFamily="18" charset="-127"/>
                <a:ea typeface="함초롬바탕" pitchFamily="18" charset="-127"/>
                <a:cs typeface="함초롬바탕" pitchFamily="18" charset="-127"/>
              </a:rPr>
              <a:t>제</a:t>
            </a:r>
            <a:r>
              <a:rPr lang="en-US" altLang="ko-KR" sz="2000" b="1" dirty="0">
                <a:latin typeface="함초롬바탕" pitchFamily="18" charset="-127"/>
                <a:ea typeface="함초롬바탕" pitchFamily="18" charset="-127"/>
                <a:cs typeface="함초롬바탕" pitchFamily="18" charset="-127"/>
              </a:rPr>
              <a:t>2</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4200461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8887" y="482843"/>
            <a:ext cx="6048672" cy="461665"/>
          </a:xfrm>
          <a:prstGeom prst="rect">
            <a:avLst/>
          </a:prstGeom>
          <a:noFill/>
        </p:spPr>
        <p:txBody>
          <a:bodyPr wrap="square" rtlCol="0">
            <a:spAutoFit/>
          </a:bodyPr>
          <a:lstStyle/>
          <a:p>
            <a:r>
              <a:rPr lang="ko-KR" altLang="en-US" sz="2400" b="1" dirty="0">
                <a:solidFill>
                  <a:srgbClr val="FFFF00"/>
                </a:solidFill>
                <a:latin typeface="HY견고딕" pitchFamily="18" charset="-127"/>
                <a:ea typeface="HY견고딕" pitchFamily="18" charset="-127"/>
              </a:rPr>
              <a:t>자유자재로 영어 하</a:t>
            </a:r>
            <a:r>
              <a:rPr lang="ko-KR" altLang="en-US" sz="2400" b="1" dirty="0" smtClean="0">
                <a:solidFill>
                  <a:srgbClr val="FFFF00"/>
                </a:solidFill>
                <a:latin typeface="HY견고딕" pitchFamily="18" charset="-127"/>
                <a:ea typeface="HY견고딕" pitchFamily="18" charset="-127"/>
              </a:rPr>
              <a:t>기 코스</a:t>
            </a:r>
            <a:endParaRPr lang="ko-KR" altLang="en-US" sz="2400" b="1" dirty="0">
              <a:solidFill>
                <a:srgbClr val="FFFF00"/>
              </a:solidFill>
              <a:latin typeface="HY견고딕" pitchFamily="18" charset="-127"/>
              <a:ea typeface="HY견고딕" pitchFamily="18" charset="-127"/>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7097"/>
            <a:ext cx="9144000" cy="5166239"/>
          </a:xfrm>
          <a:prstGeom prst="rect">
            <a:avLst/>
          </a:prstGeom>
        </p:spPr>
      </p:pic>
      <p:sp>
        <p:nvSpPr>
          <p:cNvPr id="6" name="TextBox 5"/>
          <p:cNvSpPr txBox="1"/>
          <p:nvPr/>
        </p:nvSpPr>
        <p:spPr>
          <a:xfrm>
            <a:off x="6444208" y="508610"/>
            <a:ext cx="2412176"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고린도전서 </a:t>
            </a:r>
            <a:r>
              <a:rPr lang="ko-KR" altLang="en-US" sz="2000" b="1" dirty="0" smtClean="0">
                <a:latin typeface="함초롬바탕" pitchFamily="18" charset="-127"/>
                <a:ea typeface="함초롬바탕" pitchFamily="18" charset="-127"/>
                <a:cs typeface="함초롬바탕" pitchFamily="18" charset="-127"/>
              </a:rPr>
              <a:t>제</a:t>
            </a:r>
            <a:r>
              <a:rPr lang="en-US" altLang="ko-KR" sz="2000" b="1" dirty="0">
                <a:latin typeface="함초롬바탕" pitchFamily="18" charset="-127"/>
                <a:ea typeface="함초롬바탕" pitchFamily="18" charset="-127"/>
                <a:cs typeface="함초롬바탕" pitchFamily="18" charset="-127"/>
              </a:rPr>
              <a:t>2</a:t>
            </a:r>
            <a:r>
              <a:rPr lang="ko-KR" altLang="en-US" sz="2000" b="1"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40122950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모듈">
  <a:themeElements>
    <a:clrScheme name="모듈">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모듈">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모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45493</TotalTime>
  <Words>592</Words>
  <Application>Microsoft Office PowerPoint</Application>
  <PresentationFormat>On-screen Show (4:3)</PresentationFormat>
  <Paragraphs>48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모듈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0</dc:title>
  <dc:creator>Windows 사용자</dc:creator>
  <cp:lastModifiedBy>Windows 사용자</cp:lastModifiedBy>
  <cp:revision>4603</cp:revision>
  <dcterms:created xsi:type="dcterms:W3CDTF">2020-04-21T04:48:11Z</dcterms:created>
  <dcterms:modified xsi:type="dcterms:W3CDTF">2023-01-08T21:01:56Z</dcterms:modified>
</cp:coreProperties>
</file>