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56" r:id="rId8"/>
    <p:sldId id="384" r:id="rId9"/>
    <p:sldId id="41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6A226-2D78-5A07-91A2-A7F243DF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B768D5-7191-EC8B-834C-782A7545541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도움을 구하는 기도</a:t>
            </a:r>
          </a:p>
          <a:p>
            <a:pPr fontAlgn="base"/>
            <a:r>
              <a:rPr lang="ko-KR" altLang="en-US" sz="3200" dirty="0"/>
              <a:t>지휘자를 따라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내가 간절히 주님을 기다렸더니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굽어보시고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울부짖음을 들어 주셨네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주님께서 나를 멸망의 구덩이에서 건져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진흙탕에서 나를 건져 주셨네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반석을 딛고 서게 해주시고 내 걸음을 안전하게 </a:t>
            </a:r>
            <a:r>
              <a:rPr lang="ko-KR" altLang="en-US" sz="3200" dirty="0" err="1"/>
              <a:t>해주셨네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주님께서 나의 입에 새 노래를</a:t>
            </a:r>
            <a:r>
              <a:rPr lang="en-US" altLang="ko-KR" sz="3200" dirty="0"/>
              <a:t>, </a:t>
            </a:r>
            <a:r>
              <a:rPr lang="ko-KR" altLang="en-US" sz="3200" dirty="0"/>
              <a:t>우리 하나님께 드릴 찬송을 담아 주셨기에</a:t>
            </a:r>
            <a:r>
              <a:rPr lang="en-US" altLang="ko-KR" sz="3200" dirty="0"/>
              <a:t>, </a:t>
            </a:r>
            <a:r>
              <a:rPr lang="ko-KR" altLang="en-US" sz="3200" dirty="0"/>
              <a:t>수많은 사람들이 나를 보고 두려운 마음으로 주님을 의지하네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주님을 신뢰하여 우상들과 거짓 신들을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6E1BE-C002-AF9C-764E-19C44B029C6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16C56-0265-6607-C9F8-98C8CEA0A13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37033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66E37-76D1-E417-4711-E1E03E37E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A83E43-D591-CF11-8569-3C3F1E0C1CF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섬기지 않는 사람은 복되어라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놀라운 일을 많이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 위한 계획을 많이도 세우셨으니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아무도 주님 앞에 이것들을 열거할 수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널리 알리고 전파하려 해도 이루 헤아릴 수도 없이 많습니다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주님께서는 내 두 귀를 열어 주셨습니다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제사나 예물도 기뻐하지 아니합니다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번제나</a:t>
            </a:r>
            <a:r>
              <a:rPr lang="ko-KR" altLang="en-US" sz="3200" dirty="0"/>
              <a:t> 속죄제도 원하지 않습니다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 때에 나는 주님께 아뢰었습니다</a:t>
            </a:r>
            <a:r>
              <a:rPr lang="en-US" altLang="ko-KR" sz="3200" dirty="0"/>
              <a:t>. "</a:t>
            </a:r>
            <a:r>
              <a:rPr lang="ko-KR" altLang="en-US" sz="3200" dirty="0"/>
              <a:t>나에 관하여 기록한 두루마리 책에 따라 내가 지금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B2234-01F7-8674-0F96-3F31ABC21F2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6DB1C-E690-80D4-7B38-63C52970121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88826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1CAFC-0EAA-AC74-3267-88F0FC469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F0A9C0-1CB5-8DAC-AEBE-F33AD765B51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왔습니다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주님의 뜻 행하기를 즐거워합니다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법을 제 마음 속에 간직하고 있습니다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나는 많은 회중 앞에서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구원하신 기쁜 소식을 전합니다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아시듯이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입을 다물고 있지 않을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나를 구원하신 주님의 의를 나의 가슴 속에 묻어 두지 않았고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성실하심과 구원을 말합니다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한결같은 사랑과 그 미쁘심을 많은 회중 앞에서 감추지 않을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1EF89-2072-0F9C-B81B-C93E138BA9B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CF17F-23C1-4031-CB85-232514A9B19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8658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E4BD7-05DC-26C8-DDA0-08FA6C859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347A6D-07B6-042A-9FA9-50F6B57C3C9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하나님은 나의 주님이시니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긍휼하심을 나에게서 거두지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한결같은 사랑과 미쁘심으로</a:t>
            </a:r>
            <a:r>
              <a:rPr lang="en-US" altLang="ko-KR" sz="3200" dirty="0"/>
              <a:t>, </a:t>
            </a:r>
            <a:r>
              <a:rPr lang="ko-KR" altLang="en-US" sz="3200" dirty="0"/>
              <a:t>언제나 나를 지켜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이루 다 헤아릴 수도 없이 많은 재앙이 나를 에워쌌고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죄가 나의 덜미를 잡았습니다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눈 앞이 캄캄합니다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죄가 내 머리털보다도 더 많기에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희망을 잃었습니다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너그럽게 보시고 나를 건져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빨리 나를 도와주십시오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나의 목숨을 앗아가려는 자들이 모두 다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7FEC9-FF3C-88D8-7DC5-1AC1CFC132B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8A74E-ACDF-111D-DC5C-0158366D2BC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60703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D7B09-E933-7527-17C8-21B7FA67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A2AFDB-5CE6-91D2-8043-ADA79BF8FE7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부끄러워하게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수치를 당하게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</a:t>
            </a:r>
            <a:r>
              <a:rPr lang="ko-KR" altLang="en-US" sz="3200" dirty="0" err="1"/>
              <a:t>재난받는</a:t>
            </a:r>
            <a:r>
              <a:rPr lang="ko-KR" altLang="en-US" sz="3200" dirty="0"/>
              <a:t> 것을 기뻐하는 자들이</a:t>
            </a:r>
            <a:r>
              <a:rPr lang="en-US" altLang="ko-KR" sz="3200" dirty="0"/>
              <a:t>, </a:t>
            </a:r>
            <a:r>
              <a:rPr lang="ko-KR" altLang="en-US" sz="3200" dirty="0"/>
              <a:t>모두 뒤로 물러나서</a:t>
            </a:r>
            <a:r>
              <a:rPr lang="en-US" altLang="ko-KR" sz="3200" dirty="0"/>
              <a:t>, </a:t>
            </a:r>
            <a:r>
              <a:rPr lang="ko-KR" altLang="en-US" sz="3200" dirty="0"/>
              <a:t>수모를 당하게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깔깔대며 나를 조소하는 자들이</a:t>
            </a:r>
            <a:r>
              <a:rPr lang="en-US" altLang="ko-KR" sz="3200" dirty="0"/>
              <a:t>, </a:t>
            </a:r>
            <a:r>
              <a:rPr lang="ko-KR" altLang="en-US" sz="3200" dirty="0"/>
              <a:t>오히려 자기들이 받는 수치 때문에</a:t>
            </a:r>
            <a:r>
              <a:rPr lang="en-US" altLang="ko-KR" sz="3200" dirty="0"/>
              <a:t>, </a:t>
            </a:r>
            <a:r>
              <a:rPr lang="ko-KR" altLang="en-US" sz="3200" dirty="0"/>
              <a:t>놀라게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그러나 주님을 찾는 모든 사람은</a:t>
            </a:r>
            <a:r>
              <a:rPr lang="en-US" altLang="ko-KR" sz="3200" dirty="0"/>
              <a:t>, </a:t>
            </a:r>
            <a:r>
              <a:rPr lang="ko-KR" altLang="en-US" sz="3200" dirty="0"/>
              <a:t>주님 때문에 기뻐하고 즐거워할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구원하여 주시기를 바라는 사람은 쉬지 않고 이르기를 </a:t>
            </a:r>
            <a:r>
              <a:rPr lang="en-US" altLang="ko-KR" sz="3200" dirty="0"/>
              <a:t>"</a:t>
            </a:r>
            <a:r>
              <a:rPr lang="ko-KR" altLang="en-US" sz="3200" dirty="0"/>
              <a:t>주님은 위대하시다</a:t>
            </a:r>
            <a:r>
              <a:rPr lang="en-US" altLang="ko-KR" sz="3200" dirty="0"/>
              <a:t>" </a:t>
            </a:r>
            <a:r>
              <a:rPr lang="ko-KR" altLang="en-US" sz="3200" dirty="0"/>
              <a:t>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나는 불쌍하고 가난하지만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생각하여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나를 돕는 </a:t>
            </a:r>
            <a:r>
              <a:rPr lang="ko-KR" altLang="en-US" sz="3200" dirty="0" err="1"/>
              <a:t>분이시요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나를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17246-6FA9-9C42-7912-E2E8BFBD833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9A74B-98DB-C429-40A2-7185BC6FE7A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33467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건져 </a:t>
            </a:r>
            <a:r>
              <a:rPr lang="ko-KR" altLang="en-US" sz="3200" dirty="0"/>
              <a:t>주는 분이시니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지체하지 말아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123566</TotalTime>
  <Words>518</Words>
  <Application>Microsoft Office PowerPoint</Application>
  <PresentationFormat>화면 슬라이드 쇼(4:3)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10926</cp:revision>
  <dcterms:created xsi:type="dcterms:W3CDTF">2020-04-21T04:48:11Z</dcterms:created>
  <dcterms:modified xsi:type="dcterms:W3CDTF">2026-06-14T01:37:39Z</dcterms:modified>
</cp:coreProperties>
</file>