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33" r:id="rId3"/>
    <p:sldId id="2034" r:id="rId4"/>
    <p:sldId id="2035" r:id="rId5"/>
    <p:sldId id="2036" r:id="rId6"/>
    <p:sldId id="2037" r:id="rId7"/>
    <p:sldId id="2032" r:id="rId8"/>
    <p:sldId id="399" r:id="rId9"/>
    <p:sldId id="356" r:id="rId10"/>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2026-06-18</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2026-06-18</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2026-06-18</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』432 -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에스더</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6</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Esther Chapter 6</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6E7F7-121A-9B6E-6A24-25D5070E0FF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036D236-A7FA-7B0A-8C68-8938A99F075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E6E90DD-F77A-5513-0D17-3F265D8A1E1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dirty="0">
                <a:latin typeface="system-ui"/>
              </a:rPr>
              <a:t>1</a:t>
            </a:r>
            <a:r>
              <a:rPr lang="en-US" altLang="ko-KR" sz="3200" b="0" i="0" dirty="0">
                <a:effectLst/>
                <a:latin typeface="system-ui"/>
              </a:rPr>
              <a:t> On that night [a]could not the king sleep; and he commanded to bring the book of records of the chronicles, and they were read before the king. 2 And it was found written, that Mordecai had told of Bigthana and </a:t>
            </a:r>
            <a:r>
              <a:rPr lang="en-US" altLang="ko-KR" sz="3200" b="0" i="0" dirty="0" err="1">
                <a:effectLst/>
                <a:latin typeface="system-ui"/>
              </a:rPr>
              <a:t>Teresh</a:t>
            </a:r>
            <a:r>
              <a:rPr lang="en-US" altLang="ko-KR" sz="3200" b="0" i="0" dirty="0">
                <a:effectLst/>
                <a:latin typeface="system-ui"/>
              </a:rPr>
              <a:t>, two of the king’s chamberlains, of those that kept the threshold, who had sought to lay hands on the king Ahasuerus. 3 And the king said, What honor and dignity hath been bestowed on Mordecai for this? Then said the king’s servants that ministered unto him, There is nothing done for him. 4 And the king said, Who is in the court? Now</a:t>
            </a:r>
          </a:p>
        </p:txBody>
      </p:sp>
      <p:sp>
        <p:nvSpPr>
          <p:cNvPr id="6" name="TextBox 5">
            <a:extLst>
              <a:ext uri="{FF2B5EF4-FFF2-40B4-BE49-F238E27FC236}">
                <a16:creationId xmlns:a16="http://schemas.microsoft.com/office/drawing/2014/main" id="{1331C4A4-3B28-9964-1C51-9770EA678E50}"/>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314386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5D791-C8FA-CC50-D39D-BB660001D9E3}"/>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F46534A-5B10-26AB-4850-3472B9A126A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A667ED9-D650-F526-6539-03E566FB9D3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Haman was come into the outward court of the king’s house, to speak unto the king to hang Mordecai on the gallows that he had prepared for him. 5 And the king’s servants said unto him, Behold, Haman </a:t>
            </a:r>
            <a:r>
              <a:rPr lang="en-US" altLang="ko-KR" sz="3200" b="0" i="0" dirty="0" err="1">
                <a:effectLst/>
                <a:latin typeface="system-ui"/>
              </a:rPr>
              <a:t>standeth</a:t>
            </a:r>
            <a:r>
              <a:rPr lang="en-US" altLang="ko-KR" sz="3200" b="0" i="0" dirty="0">
                <a:effectLst/>
                <a:latin typeface="system-ui"/>
              </a:rPr>
              <a:t> in the court. And the king said, Let him come in. 6 So Haman came in. And the king said unto him, What shall be done unto the man whom the king </a:t>
            </a:r>
            <a:r>
              <a:rPr lang="en-US" altLang="ko-KR" sz="3200" b="0" i="0" dirty="0" err="1">
                <a:effectLst/>
                <a:latin typeface="system-ui"/>
              </a:rPr>
              <a:t>delighteth</a:t>
            </a:r>
            <a:r>
              <a:rPr lang="en-US" altLang="ko-KR" sz="3200" b="0" i="0" dirty="0">
                <a:effectLst/>
                <a:latin typeface="system-ui"/>
              </a:rPr>
              <a:t> to honor? Now Haman said in his heart, To whom would the king delight to do honor more than to myself? 7 And Haman said unto the king, For the man whom the</a:t>
            </a:r>
          </a:p>
        </p:txBody>
      </p:sp>
      <p:sp>
        <p:nvSpPr>
          <p:cNvPr id="6" name="TextBox 5">
            <a:extLst>
              <a:ext uri="{FF2B5EF4-FFF2-40B4-BE49-F238E27FC236}">
                <a16:creationId xmlns:a16="http://schemas.microsoft.com/office/drawing/2014/main" id="{A662A444-1DA1-7C25-7DB7-4AEC61C1D99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795023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43BD5-E07B-9360-1787-65E99C10823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DF1A372-33B1-1DE9-0E83-12F80E01384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5AD4F752-E8EB-C925-CA0F-E076358C75C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king </a:t>
            </a:r>
            <a:r>
              <a:rPr lang="en-US" altLang="ko-KR" sz="3200" b="0" i="0" dirty="0" err="1">
                <a:effectLst/>
                <a:latin typeface="system-ui"/>
              </a:rPr>
              <a:t>delighteth</a:t>
            </a:r>
            <a:r>
              <a:rPr lang="en-US" altLang="ko-KR" sz="3200" b="0" i="0" dirty="0">
                <a:effectLst/>
                <a:latin typeface="system-ui"/>
              </a:rPr>
              <a:t> to honor, 8 let royal apparel be brought which the king </a:t>
            </a:r>
            <a:r>
              <a:rPr lang="en-US" altLang="ko-KR" sz="3200" b="0" i="0" dirty="0" err="1">
                <a:effectLst/>
                <a:latin typeface="system-ui"/>
              </a:rPr>
              <a:t>useth</a:t>
            </a:r>
            <a:r>
              <a:rPr lang="en-US" altLang="ko-KR" sz="3200" b="0" i="0" dirty="0">
                <a:effectLst/>
                <a:latin typeface="system-ui"/>
              </a:rPr>
              <a:t> to wear, and the horse that the king </a:t>
            </a:r>
            <a:r>
              <a:rPr lang="en-US" altLang="ko-KR" sz="3200" b="0" i="0" dirty="0" err="1">
                <a:effectLst/>
                <a:latin typeface="system-ui"/>
              </a:rPr>
              <a:t>rideth</a:t>
            </a:r>
            <a:r>
              <a:rPr lang="en-US" altLang="ko-KR" sz="3200" b="0" i="0" dirty="0">
                <a:effectLst/>
                <a:latin typeface="system-ui"/>
              </a:rPr>
              <a:t> upon, [b]and on the head of which a crown royal is set: 9 and let the apparel and the horse be delivered to the hand of one of the king’s most noble princes, that they may array the man therewith whom the king </a:t>
            </a:r>
            <a:r>
              <a:rPr lang="en-US" altLang="ko-KR" sz="3200" b="0" i="0" dirty="0" err="1">
                <a:effectLst/>
                <a:latin typeface="system-ui"/>
              </a:rPr>
              <a:t>delighteth</a:t>
            </a:r>
            <a:r>
              <a:rPr lang="en-US" altLang="ko-KR" sz="3200" b="0" i="0" dirty="0">
                <a:effectLst/>
                <a:latin typeface="system-ui"/>
              </a:rPr>
              <a:t> to honor, and cause him to ride on horseback through the street of the city, and proclaim before him, Thus shall it be done to the man whom the king </a:t>
            </a:r>
            <a:r>
              <a:rPr lang="en-US" altLang="ko-KR" sz="3200" b="0" i="0" dirty="0" err="1">
                <a:effectLst/>
                <a:latin typeface="system-ui"/>
              </a:rPr>
              <a:t>delighteth</a:t>
            </a:r>
            <a:r>
              <a:rPr lang="en-US" altLang="ko-KR" sz="3200" b="0" i="0" dirty="0">
                <a:effectLst/>
                <a:latin typeface="system-ui"/>
              </a:rPr>
              <a:t> to honor.</a:t>
            </a:r>
          </a:p>
        </p:txBody>
      </p:sp>
      <p:sp>
        <p:nvSpPr>
          <p:cNvPr id="6" name="TextBox 5">
            <a:extLst>
              <a:ext uri="{FF2B5EF4-FFF2-40B4-BE49-F238E27FC236}">
                <a16:creationId xmlns:a16="http://schemas.microsoft.com/office/drawing/2014/main" id="{2D640835-8D68-429B-2647-B26F36864DC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092835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C10F2-B2B8-77D3-3A26-A11E18664E1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2DACB94A-A7EE-30FD-A897-C1B7FFA6DA9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AC7D1854-AFEC-C109-EEA8-AED1146135B2}"/>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10 Then the king said to Haman, Make haste, and take the apparel and the horse, as thou hast said, and do even so to Mordecai the Jew, that </a:t>
            </a:r>
            <a:r>
              <a:rPr lang="en-US" altLang="ko-KR" sz="3200" b="0" i="0" dirty="0" err="1">
                <a:effectLst/>
                <a:latin typeface="system-ui"/>
              </a:rPr>
              <a:t>sitteth</a:t>
            </a:r>
            <a:r>
              <a:rPr lang="en-US" altLang="ko-KR" sz="3200" b="0" i="0" dirty="0">
                <a:effectLst/>
                <a:latin typeface="system-ui"/>
              </a:rPr>
              <a:t> at the king’s gate: let nothing fail of all that thou hast spoken. 11 Then took Haman the apparel and the horse, and arrayed Mordecai, and caused him to ride through the street of the city, and proclaimed before him, Thus shall it be done unto the man whom the king </a:t>
            </a:r>
            <a:r>
              <a:rPr lang="en-US" altLang="ko-KR" sz="3200" b="0" i="0" dirty="0" err="1">
                <a:effectLst/>
                <a:latin typeface="system-ui"/>
              </a:rPr>
              <a:t>delighteth</a:t>
            </a:r>
            <a:r>
              <a:rPr lang="en-US" altLang="ko-KR" sz="3200" b="0" i="0" dirty="0">
                <a:effectLst/>
                <a:latin typeface="system-ui"/>
              </a:rPr>
              <a:t> to honor. 12 And Mordecai came again to the king’s gate. But Haman hasted to his house, mourning and having his head</a:t>
            </a:r>
          </a:p>
        </p:txBody>
      </p:sp>
      <p:sp>
        <p:nvSpPr>
          <p:cNvPr id="6" name="TextBox 5">
            <a:extLst>
              <a:ext uri="{FF2B5EF4-FFF2-40B4-BE49-F238E27FC236}">
                <a16:creationId xmlns:a16="http://schemas.microsoft.com/office/drawing/2014/main" id="{70E04B9B-F17F-9A0E-57E3-50D6C25A4E03}"/>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142764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3E61F-834E-BA72-59ED-99216F0761D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FC5F266-CCC3-23F9-F0FC-45A5A56ED84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F7B397D-CE7B-83CA-7DAC-F2A0D82FD9AD}"/>
              </a:ext>
            </a:extLst>
          </p:cNvPr>
          <p:cNvSpPr txBox="1"/>
          <p:nvPr/>
        </p:nvSpPr>
        <p:spPr>
          <a:xfrm>
            <a:off x="179512" y="1196752"/>
            <a:ext cx="8784976" cy="4524315"/>
          </a:xfrm>
          <a:prstGeom prst="rect">
            <a:avLst/>
          </a:prstGeom>
          <a:noFill/>
        </p:spPr>
        <p:txBody>
          <a:bodyPr wrap="square" rtlCol="0">
            <a:spAutoFit/>
          </a:bodyPr>
          <a:lstStyle/>
          <a:p>
            <a:pPr algn="l"/>
            <a:r>
              <a:rPr lang="en-US" altLang="ko-KR" sz="3200" b="0" i="0" dirty="0">
                <a:effectLst/>
                <a:latin typeface="system-ui"/>
              </a:rPr>
              <a:t>covered. 13 And Haman recounted unto Zeresh his wife and all his friends everything that had befallen him. Then said his wise men and Zeresh his wife unto him, If Mordecai, before whom thou hast begun to fall, be of the seed of the Jews, thou shalt not prevail against him, but shalt surely fall before him. 14 While they were yet talking with him, came the king’s chamberlains, and hasted to bring Haman unto the banquet that Esther had prepared.</a:t>
            </a:r>
          </a:p>
        </p:txBody>
      </p:sp>
      <p:sp>
        <p:nvSpPr>
          <p:cNvPr id="6" name="TextBox 5">
            <a:extLst>
              <a:ext uri="{FF2B5EF4-FFF2-40B4-BE49-F238E27FC236}">
                <a16:creationId xmlns:a16="http://schemas.microsoft.com/office/drawing/2014/main" id="{E7A4DB04-9F06-B694-17A1-BC4993062BA6}"/>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676615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2062103"/>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Esther 6:1 Hebrew the king’s sleep fled from him.</a:t>
            </a:r>
          </a:p>
          <a:p>
            <a:pPr algn="l"/>
            <a:r>
              <a:rPr lang="en-US" altLang="ko-KR" sz="3200" b="0" i="0" dirty="0">
                <a:effectLst/>
                <a:latin typeface="system-ui"/>
              </a:rPr>
              <a:t>Esther 6:8 Or, and the crown royal which is set upon his head</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Esther Chapter 6</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에스더</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6</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58581</TotalTime>
  <Words>789</Words>
  <Application>Microsoft Office PowerPoint</Application>
  <PresentationFormat>화면 슬라이드 쇼(4:3)</PresentationFormat>
  <Paragraphs>52</Paragraphs>
  <Slides>9</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9</vt:i4>
      </vt:variant>
    </vt:vector>
  </HeadingPairs>
  <TitlesOfParts>
    <vt:vector size="19"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6608</cp:revision>
  <dcterms:created xsi:type="dcterms:W3CDTF">2020-04-21T04:48:11Z</dcterms:created>
  <dcterms:modified xsi:type="dcterms:W3CDTF">2026-06-17T22:22:20Z</dcterms:modified>
</cp:coreProperties>
</file>