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64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9359A-1DDF-F556-5F68-5053D43AD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27D407-2F41-3485-0A98-58CCFE1DE78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 때문에 기뻐한다</a:t>
            </a:r>
          </a:p>
          <a:p>
            <a:pPr fontAlgn="base"/>
            <a:r>
              <a:rPr lang="ko-KR" altLang="en-US" sz="3200" dirty="0"/>
              <a:t>지휘자를 따라 부르는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탄식할 때에 내 소리를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원수들의 위협에서 내 생명을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악인들이 은밀하게 모의할 때에 나를 숨겨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일을 저지르는 자들의 폭력에서 나를 지켜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그들은 칼날처럼 날카롭게 혀를 벼려 화살처럼 독설을 뽑아 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죄 없는 사람을 쏘려고 몰래 숨어 있다가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569E8-F059-41AF-6730-104A9892BC25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84081-7459-4517-444D-D047C5BD32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95076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89CB3-4CB3-D1D9-F4B1-6F24D0BB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3541143-5D0D-3FBC-E242-4CB05D73EDC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느닷없이 쏘고서도</a:t>
            </a:r>
            <a:r>
              <a:rPr lang="en-US" altLang="ko-KR" sz="3200" dirty="0"/>
              <a:t>, </a:t>
            </a:r>
            <a:r>
              <a:rPr lang="ko-KR" altLang="en-US" sz="3200" dirty="0"/>
              <a:t>거리낌조차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그들은 악한 일을 두고 서로 격려하며</a:t>
            </a:r>
            <a:r>
              <a:rPr lang="en-US" altLang="ko-KR" sz="3200" dirty="0"/>
              <a:t>, </a:t>
            </a:r>
            <a:r>
              <a:rPr lang="ko-KR" altLang="en-US" sz="3200" dirty="0"/>
              <a:t>남 몰래 올가미를 치려고 모의하며</a:t>
            </a:r>
            <a:r>
              <a:rPr lang="en-US" altLang="ko-KR" sz="3200" dirty="0"/>
              <a:t>, "</a:t>
            </a:r>
            <a:r>
              <a:rPr lang="ko-KR" altLang="en-US" sz="3200" dirty="0"/>
              <a:t>누가 우리를 </a:t>
            </a:r>
            <a:r>
              <a:rPr lang="ko-KR" altLang="en-US" sz="3200" dirty="0" err="1"/>
              <a:t>보랴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큰소리를 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그들이 악을 꾀하고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은밀하게 음모를 꾸미니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 속마음은 참으로 알 수 없습니다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그러나 하나님이 활을 쏘실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화살을 맞고서 순식간에 쓰러질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하나님은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혀를 놀려서 한 말 때문에 그들을 멸하실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이것을 보는 자마다 도망칠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3B9875-50DA-2ED1-D2DD-9EB047E5BEC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215B9C-F1EA-F70A-F5FD-D70F928419F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463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9   </a:t>
            </a:r>
            <a:r>
              <a:rPr lang="ko-KR" altLang="en-US" sz="3200" dirty="0"/>
              <a:t>그들은 모두 다 두려움에 사로잡혀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하신 일을 선포하며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하신 일을 생각하게 될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의인은 주님께서 하신 일을 생각하면서 기뻐하고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주님께로 피할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정직한 사람은 모두 주님을 찬양할 것이다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64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64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123731</TotalTime>
  <Words>289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10951</cp:revision>
  <dcterms:created xsi:type="dcterms:W3CDTF">2020-04-21T04:48:11Z</dcterms:created>
  <dcterms:modified xsi:type="dcterms:W3CDTF">2026-06-17T23:17:18Z</dcterms:modified>
</cp:coreProperties>
</file>