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1C91-750E-394F-F09B-F6F863AC3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30885-4727-7549-29BC-A49853CCCA8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다시 </a:t>
            </a:r>
            <a:r>
              <a:rPr lang="ko-KR" altLang="en-US" sz="3200" dirty="0" err="1"/>
              <a:t>엘리후가</a:t>
            </a:r>
            <a:r>
              <a:rPr lang="ko-KR" altLang="en-US" sz="3200" dirty="0"/>
              <a:t> 말을 이었다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조금만 더 참고 들으시기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아직도 하나님을 대신하여 드릴 말씀이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나는 내가 가진 지혜를 모두 다 짜내서라도 나를 지으신 하나님이 의로우시다는 것을 밝히겠습니다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하는 이 말에는 거짓이 전혀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건전한 지식을 가진 사람이 지금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어른과 더불어 말하고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하나님은 큰 힘을 가지고 계시지만</a:t>
            </a:r>
            <a:r>
              <a:rPr lang="en-US" altLang="ko-KR" sz="3200" dirty="0"/>
              <a:t>, </a:t>
            </a:r>
            <a:r>
              <a:rPr lang="ko-KR" altLang="en-US" sz="3200" dirty="0"/>
              <a:t>흠이 없는 사람을 멸시하지 않으십니다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또 지혜가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F442D-BBC2-202B-BF3B-C22919D3DA8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4FFC7-E690-1EDD-F00F-743BB566859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3427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F6B2-3D63-E32A-140F-473E3B284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B5FD44-3A25-6BBE-B1F3-D4966C6861A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무궁무진 하시므로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악한 사람을 살려 두지 않으시고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고난받는</a:t>
            </a:r>
            <a:r>
              <a:rPr lang="ko-KR" altLang="en-US" sz="3200" dirty="0"/>
              <a:t> 사람들의 권리를 옹호하십니다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의로운 사람들을 외면하지 않으시며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보좌에 앉은 왕들과 함께 자리를 길이 같이하게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존경을 받게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그러나 의로운 사람이라도 하나님께 복종하지 않으면</a:t>
            </a:r>
            <a:r>
              <a:rPr lang="en-US" altLang="ko-KR" sz="3200" dirty="0"/>
              <a:t>, </a:t>
            </a:r>
            <a:r>
              <a:rPr lang="ko-KR" altLang="en-US" sz="3200" dirty="0"/>
              <a:t>쇠사슬에 묶이게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고통의 줄에 얽매여서 벗어나지 못하게 하십니다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그러는 동안에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하나님은 그들에게 그들이 한 일을 밝히시며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5F8A5-839F-EFDD-C5AA-963D48E0E9B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AB28E-2B50-1885-96EC-0C3FD5F2019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06040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97FC-7DDC-CD58-EA4C-27C4E422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5CB82B-29D4-1BD7-79DC-8EF286E0A67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그들이 교만하게 지은 죄를 알리십니다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하나님은 또한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귀를 열어서 경고를 듣게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악을 버리고 돌아오도록 명하십니다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만일 그들이 하나님께 순종하고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그분을 섬기면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나날이 행복하게 살고</a:t>
            </a:r>
            <a:r>
              <a:rPr lang="en-US" altLang="ko-KR" sz="3200" dirty="0"/>
              <a:t>, </a:t>
            </a:r>
            <a:r>
              <a:rPr lang="ko-KR" altLang="en-US" sz="3200" dirty="0"/>
              <a:t>평생을 즐겁게 지낼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그러나 그들이 귀담아 듣지 않으면 결국 죽음의 세계로 내려갈 것이고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그들이 왜 죽었는지를 모를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불경스러운 자들은 하나님께 형벌을 받을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EB0D3-1412-BC8B-8498-F61F3C789C2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73404-ED02-47A1-69D6-30CEB32C8B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77978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4C8B-79F4-2277-E9F6-90BE42F0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5571B9-33B9-DD76-5C77-118C0DBA498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때에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하나님을 원망하면서 </a:t>
            </a:r>
            <a:r>
              <a:rPr lang="ko-KR" altLang="en-US" sz="3200" dirty="0" err="1"/>
              <a:t>도와주시기를</a:t>
            </a:r>
            <a:r>
              <a:rPr lang="ko-KR" altLang="en-US" sz="3200" dirty="0"/>
              <a:t> 간구하지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그들은 한창 젊은 나이에 죽고</a:t>
            </a:r>
            <a:r>
              <a:rPr lang="en-US" altLang="ko-KR" sz="3200" dirty="0"/>
              <a:t>, </a:t>
            </a:r>
            <a:r>
              <a:rPr lang="ko-KR" altLang="en-US" sz="3200" dirty="0"/>
              <a:t>남창들처럼 요절하고 말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그러나 사람이 받는 고통은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사람을 가르치시는 기회이기도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사람이 고통을 받을 때에 하나님은 그 사람의 귀를 열어서 경고를 듣게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하나님은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어른을 보호하셔서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고통을 받지 않게 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평안을 누리면서 살게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식탁에는 언제나 기름진 것으로 가득 차려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C2DF0-B0E1-C6DE-9F1D-81D942407BF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77C3C-1D33-4ED3-0748-C5347D6A3AF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58943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213F0-563A-5105-C66C-4751462F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80ED1D-B4F2-32F3-EDEB-E5FA55FACDD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그러나 이제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마땅히 받으셔야 할 형벌을 받고 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심판과 벌을 면할 길이 없게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뇌물을 바쳐서 용서받을 생각은 아예 하지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속전을 많이 바친다고 하여 용서받는 것은 아닙니다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재산이 많다고 하여 </a:t>
            </a:r>
            <a:r>
              <a:rPr lang="ko-KR" altLang="en-US" sz="3200" dirty="0" err="1"/>
              <a:t>속죄받을</a:t>
            </a:r>
            <a:r>
              <a:rPr lang="ko-KR" altLang="en-US" sz="3200" dirty="0"/>
              <a:t> 수 없고</a:t>
            </a:r>
            <a:r>
              <a:rPr lang="en-US" altLang="ko-KR" sz="3200" dirty="0"/>
              <a:t>, </a:t>
            </a:r>
            <a:r>
              <a:rPr lang="ko-KR" altLang="en-US" sz="3200" dirty="0"/>
              <a:t>돈과 권력으로도 속죄를 받지 못합니다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밤이 된다고 하여 이 형벌에서 벗어나는 것이 아니니</a:t>
            </a:r>
            <a:r>
              <a:rPr lang="en-US" altLang="ko-KR" sz="3200" dirty="0"/>
              <a:t>, </a:t>
            </a:r>
            <a:r>
              <a:rPr lang="ko-KR" altLang="en-US" sz="3200" dirty="0"/>
              <a:t>밤을 기다리지도 마십시오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A55A8-33E9-E29F-522B-1D48E3E0F23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5FBB8-4EBB-801B-DE13-C9C116BEB30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5076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2E817-70C6-94B2-0844-5A3D49D5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F216A1-5B20-82A9-3DE4-286B7B4AB52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악한 마음을 품지 않도록 조심하십시오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어른께서는 지금 고통을 겪고 계십니다마는</a:t>
            </a:r>
            <a:r>
              <a:rPr lang="en-US" altLang="ko-KR" sz="3200" dirty="0"/>
              <a:t>, </a:t>
            </a:r>
            <a:r>
              <a:rPr lang="ko-KR" altLang="en-US" sz="3200" dirty="0"/>
              <a:t>이 고통이 어른을 악한 길로 빠지지 않도록 지켜 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하나님의 능력이 얼마나 큰지를 기억하십시오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우리 모두에게 위대한 스승이십니다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하나님께 이래라 </a:t>
            </a:r>
            <a:r>
              <a:rPr lang="ko-KR" altLang="en-US" sz="3200" dirty="0" err="1"/>
              <a:t>저래라</a:t>
            </a:r>
            <a:r>
              <a:rPr lang="ko-KR" altLang="en-US" sz="3200" dirty="0"/>
              <a:t> 할 사람도 없고</a:t>
            </a:r>
            <a:r>
              <a:rPr lang="en-US" altLang="ko-KR" sz="3200" dirty="0"/>
              <a:t>, "</a:t>
            </a:r>
            <a:r>
              <a:rPr lang="ko-KR" altLang="en-US" sz="3200" dirty="0"/>
              <a:t>주님께서 옳지 못한 일을 하셨습니다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하나님을 꾸짖을 사람도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하나님의 업적은 늘 </a:t>
            </a:r>
            <a:r>
              <a:rPr lang="ko-KR" altLang="en-US" sz="3200" dirty="0" err="1"/>
              <a:t>찬양받아</a:t>
            </a:r>
            <a:r>
              <a:rPr lang="ko-KR" altLang="en-US" sz="3200" dirty="0"/>
              <a:t> 왔습니다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8659D-40CC-267E-3AAC-60829233CBA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AD52C-26DB-188B-3460-6C7B2F4FBE8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10132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2D2B8-14E8-D5DE-0744-9C5E7AC3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FBD82E-59F8-E342-F344-7F12DF4F6BC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욥</a:t>
            </a:r>
            <a:r>
              <a:rPr lang="ko-KR" altLang="en-US" sz="3200" dirty="0"/>
              <a:t> 어른도 하나님이 하신 일을 찬양하셔야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온 인류가 하나님이 하신 일을 보았습니다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사람은 멀리서 하나님이 하신 일을 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그렇습니다</a:t>
            </a:r>
            <a:r>
              <a:rPr lang="en-US" altLang="ko-KR" sz="3200" dirty="0"/>
              <a:t>! </a:t>
            </a:r>
            <a:r>
              <a:rPr lang="ko-KR" altLang="en-US" sz="3200" dirty="0"/>
              <a:t>하나님은 위대하셔서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지식으로는 그분을 알 수 없고</a:t>
            </a:r>
            <a:r>
              <a:rPr lang="en-US" altLang="ko-KR" sz="3200" dirty="0"/>
              <a:t>, </a:t>
            </a:r>
            <a:r>
              <a:rPr lang="ko-KR" altLang="en-US" sz="3200" dirty="0"/>
              <a:t>그분의 햇수가 얼마인지도 감히 헤아려 알 길이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물을 증발시켜서 끌어올리시고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그것으로 빗방울을 만드시며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구름 속에 싸 두셨다가 뭇 사람에게 비로 내려 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07C95-5287-F3B0-A2A8-CE890D6FC09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D0DE1-A96D-99D4-7558-A0A0BF2C670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48475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하나님이 구름을 어떻게 펴시는지는 아무도 알지 못하며</a:t>
            </a:r>
            <a:r>
              <a:rPr lang="en-US" altLang="ko-KR" sz="3200" dirty="0"/>
              <a:t>, </a:t>
            </a:r>
            <a:r>
              <a:rPr lang="ko-KR" altLang="en-US" sz="3200" dirty="0"/>
              <a:t>그 계신 곳 하늘에서 나는 천둥소리가 어떻게 해서 생기는지 아무도 모릅니다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온 하늘에 번개를 보내십니다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바다 밑 깊은 곳은 어두운 채로 두십니다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이런 방법으로 사람을 기르시고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먹거리를 넉넉하게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두 손으로 번개를 쥐시고서</a:t>
            </a:r>
            <a:r>
              <a:rPr lang="en-US" altLang="ko-KR" sz="3200" dirty="0"/>
              <a:t>, </a:t>
            </a:r>
            <a:r>
              <a:rPr lang="ko-KR" altLang="en-US" sz="3200" dirty="0"/>
              <a:t>목표물을 치게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천둥은 폭풍이 접근하여 옴을 알립니다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동물은 폭풍이 오는 것을 미리 압니다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123279</TotalTime>
  <Words>679</Words>
  <Application>Microsoft Office PowerPoint</Application>
  <PresentationFormat>화면 슬라이드 쇼(4:3)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10880</cp:revision>
  <dcterms:created xsi:type="dcterms:W3CDTF">2020-04-21T04:48:11Z</dcterms:created>
  <dcterms:modified xsi:type="dcterms:W3CDTF">2026-06-06T13:02:14Z</dcterms:modified>
</cp:coreProperties>
</file>