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8CF8-1ECB-CC52-C32D-D2C57332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0355F0-DAB1-5E7C-D4EC-593494BE7EC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저녁 기도</a:t>
            </a:r>
          </a:p>
          <a:p>
            <a:pPr fontAlgn="base"/>
            <a:r>
              <a:rPr lang="ko-KR" altLang="en-US" sz="3200" dirty="0"/>
              <a:t>지휘자를 따라 현악기에 맞추어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의로우신 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부르짖을 때에 응답하여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곤궁에 빠졌을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막다른 길목에서 벗어나게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 은혜를 베푸시고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기도를 들어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너희 높은 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언제까지 내 영광을 욕되게 </a:t>
            </a:r>
            <a:r>
              <a:rPr lang="ko-KR" altLang="en-US" sz="3200" dirty="0" err="1"/>
              <a:t>하려느냐</a:t>
            </a:r>
            <a:r>
              <a:rPr lang="en-US" altLang="ko-KR" sz="3200" dirty="0"/>
              <a:t>? </a:t>
            </a:r>
            <a:r>
              <a:rPr lang="ko-KR" altLang="en-US" sz="3200" dirty="0"/>
              <a:t>언제까지 헛된 일을 좋아하며</a:t>
            </a:r>
            <a:r>
              <a:rPr lang="en-US" altLang="ko-KR" sz="3200" dirty="0"/>
              <a:t>, </a:t>
            </a:r>
            <a:r>
              <a:rPr lang="ko-KR" altLang="en-US" sz="3200" dirty="0"/>
              <a:t>거짓 신을 섬기겠느냐</a:t>
            </a:r>
            <a:r>
              <a:rPr lang="en-US" altLang="ko-KR" sz="3200" dirty="0"/>
              <a:t>?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주님께서는 주님께 헌신하는 사람을 각별히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9E59-A5E3-42A5-1A2F-8C3C2D8FFE5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09E9-FAA5-3C98-1012-B6D300CE450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3598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A6E73-0D0B-A743-35AE-33B22F75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609507-E2CB-B2B0-4053-6E8AAAB8C5F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돌보심을 기억하여라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내가 부르짖을 때에 들어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너희는 분노하여도 죄짓지 말아라</a:t>
            </a:r>
            <a:r>
              <a:rPr lang="en-US" altLang="ko-KR" sz="3200" dirty="0"/>
              <a:t>. </a:t>
            </a:r>
            <a:r>
              <a:rPr lang="ko-KR" altLang="en-US" sz="3200" dirty="0"/>
              <a:t>잠자리에 누워 마음 깊이 반성하면서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눈물을 흘려라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올바른 제사를 드리고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의지하여라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"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큰 복을 내려 주십시오</a:t>
            </a:r>
            <a:r>
              <a:rPr lang="en-US" altLang="ko-KR" sz="3200" dirty="0"/>
              <a:t>." "</a:t>
            </a:r>
            <a:r>
              <a:rPr lang="ko-KR" altLang="en-US" sz="3200" dirty="0"/>
              <a:t>누가 우리에게 좋은 일을 보여줄 수 있을까</a:t>
            </a:r>
            <a:r>
              <a:rPr lang="en-US" altLang="ko-KR" sz="3200" dirty="0"/>
              <a:t>?" </a:t>
            </a:r>
            <a:r>
              <a:rPr lang="ko-KR" altLang="en-US" sz="3200" dirty="0"/>
              <a:t>하며 불평하는 사람이 많이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환한 얼굴을 우리에게 비춰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 내 마음에 안겨 주신 기쁨은 </a:t>
            </a:r>
            <a:r>
              <a:rPr lang="ko-KR" altLang="en-US" sz="3200" dirty="0" err="1"/>
              <a:t>햇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DDC0D-AA82-DD1D-76A5-3E7E91C2321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4AC25-9385-854B-3325-96A4D3BAC94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3056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곡식과 </a:t>
            </a:r>
            <a:r>
              <a:rPr lang="ko-KR" altLang="en-US" sz="3200" dirty="0"/>
              <a:t>새 포도주가 풍성할 때에 누리는 기쁨보다 더 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내가 편히 눕거나 잠드는 것도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평안히 쉬게 하여 주시기 때문입니다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123343</TotalTime>
  <Words>279</Words>
  <Application>Microsoft Office PowerPoint</Application>
  <PresentationFormat>화면 슬라이드 쇼(4:3)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10890</cp:revision>
  <dcterms:created xsi:type="dcterms:W3CDTF">2020-04-21T04:48:11Z</dcterms:created>
  <dcterms:modified xsi:type="dcterms:W3CDTF">2026-06-08T00:55:37Z</dcterms:modified>
</cp:coreProperties>
</file>