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32" r:id="rId12"/>
    <p:sldId id="399" r:id="rId13"/>
    <p:sldId id="356" r:id="rId1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2026-06-10</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2026-06-10</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』424 -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11</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11</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2F973-5C1B-70AC-A4C7-56844EE55CD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C497BEE-8324-2B34-3FC8-4BB9E11BAB6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2139E6E-501C-3104-8494-23EA56DDBD20}"/>
              </a:ext>
            </a:extLst>
          </p:cNvPr>
          <p:cNvSpPr txBox="1"/>
          <p:nvPr/>
        </p:nvSpPr>
        <p:spPr>
          <a:xfrm>
            <a:off x="179512" y="1196752"/>
            <a:ext cx="8784976" cy="2062103"/>
          </a:xfrm>
          <a:prstGeom prst="rect">
            <a:avLst/>
          </a:prstGeom>
          <a:noFill/>
        </p:spPr>
        <p:txBody>
          <a:bodyPr wrap="square" rtlCol="0">
            <a:spAutoFit/>
          </a:bodyPr>
          <a:lstStyle/>
          <a:p>
            <a:pPr algn="l"/>
            <a:r>
              <a:rPr lang="en-US" altLang="ko-KR" sz="3200" b="0" i="0" dirty="0">
                <a:effectLst/>
                <a:latin typeface="system-ui"/>
              </a:rPr>
              <a:t>Nob, Ananiah, 33 Hazor, Ramah, Gittaim, 34 Hadid, Zeboim, Neballat, 35 Lod, and Ono, [</a:t>
            </a:r>
            <a:r>
              <a:rPr lang="en-US" altLang="ko-KR" sz="3200" b="0" i="0" dirty="0" err="1">
                <a:effectLst/>
                <a:latin typeface="system-ui"/>
              </a:rPr>
              <a:t>i</a:t>
            </a:r>
            <a:r>
              <a:rPr lang="en-US" altLang="ko-KR" sz="3200" b="0" i="0" dirty="0">
                <a:effectLst/>
                <a:latin typeface="system-ui"/>
              </a:rPr>
              <a:t>]the valley of craftsmen. 36 And of the Levites, certain courses in Judah were joined to Benjamin.</a:t>
            </a:r>
          </a:p>
        </p:txBody>
      </p:sp>
      <p:sp>
        <p:nvSpPr>
          <p:cNvPr id="6" name="TextBox 5">
            <a:extLst>
              <a:ext uri="{FF2B5EF4-FFF2-40B4-BE49-F238E27FC236}">
                <a16:creationId xmlns:a16="http://schemas.microsoft.com/office/drawing/2014/main" id="{3885EE72-8338-F714-1184-0C1859F6270C}"/>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2158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5016758"/>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11:14 Or, one of the great men</a:t>
            </a:r>
          </a:p>
          <a:p>
            <a:pPr algn="l"/>
            <a:r>
              <a:rPr lang="en-US" altLang="ko-KR" sz="3200" b="0" i="0" dirty="0">
                <a:effectLst/>
                <a:latin typeface="system-ui"/>
              </a:rPr>
              <a:t>Nehemiah 11:23 Or, a sure ordinance concerning</a:t>
            </a:r>
          </a:p>
          <a:p>
            <a:pPr algn="l"/>
            <a:r>
              <a:rPr lang="en-US" altLang="ko-KR" sz="3200" b="0" i="0" dirty="0">
                <a:effectLst/>
                <a:latin typeface="system-ui"/>
              </a:rPr>
              <a:t>Nehemiah 11:25 Hebrew daughters.</a:t>
            </a:r>
          </a:p>
          <a:p>
            <a:pPr algn="l"/>
            <a:r>
              <a:rPr lang="en-US" altLang="ko-KR" sz="3200" b="0" i="0" dirty="0">
                <a:effectLst/>
                <a:latin typeface="system-ui"/>
              </a:rPr>
              <a:t>Nehemiah 11:25 Hebrew daughters.</a:t>
            </a:r>
          </a:p>
          <a:p>
            <a:pPr algn="l"/>
            <a:r>
              <a:rPr lang="en-US" altLang="ko-KR" sz="3200" b="0" i="0" dirty="0">
                <a:effectLst/>
                <a:latin typeface="system-ui"/>
              </a:rPr>
              <a:t>Nehemiah 11:27 Hebrew daughters.</a:t>
            </a:r>
          </a:p>
          <a:p>
            <a:pPr algn="l"/>
            <a:r>
              <a:rPr lang="en-US" altLang="ko-KR" sz="3200" b="0" i="0" dirty="0">
                <a:effectLst/>
                <a:latin typeface="system-ui"/>
              </a:rPr>
              <a:t>Nehemiah 11:28 Hebrew daughters.</a:t>
            </a:r>
          </a:p>
          <a:p>
            <a:pPr algn="l"/>
            <a:r>
              <a:rPr lang="en-US" altLang="ko-KR" sz="3200" b="0" i="0" dirty="0">
                <a:effectLst/>
                <a:latin typeface="system-ui"/>
              </a:rPr>
              <a:t>Nehemiah 11:30 Hebrew daughters.</a:t>
            </a:r>
          </a:p>
          <a:p>
            <a:pPr algn="l"/>
            <a:r>
              <a:rPr lang="en-US" altLang="ko-KR" sz="3200" b="0" i="0" dirty="0">
                <a:effectLst/>
                <a:latin typeface="system-ui"/>
              </a:rPr>
              <a:t>Nehemiah 11:31 Hebrew daughters.</a:t>
            </a:r>
          </a:p>
          <a:p>
            <a:pPr algn="l"/>
            <a:r>
              <a:rPr lang="en-US" altLang="ko-KR" sz="3200" b="0" i="0" dirty="0">
                <a:effectLst/>
                <a:latin typeface="system-ui"/>
              </a:rPr>
              <a:t>Nehemiah 11:35 Or, Ge-</a:t>
            </a:r>
            <a:r>
              <a:rPr lang="en-US" altLang="ko-KR" sz="3200" b="0" i="0" dirty="0" err="1">
                <a:effectLst/>
                <a:latin typeface="system-ui"/>
              </a:rPr>
              <a:t>haharashim</a:t>
            </a:r>
            <a:r>
              <a:rPr lang="en-US" altLang="ko-KR" sz="3200" b="0" i="0" dirty="0">
                <a:effectLst/>
                <a:latin typeface="system-ui"/>
              </a:rPr>
              <a:t>. See 1 Chr. 4:14.</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DA93E-0618-C598-3CAC-C4084A32CA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1CC6725-04B2-FF2F-4A8D-8D6E4A224BD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D54C841-D603-2DA7-755B-D951D7DCC7C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And the princes of the people dwelt in Jerusalem: the rest of the people also cast lots, to bring one of ten to dwell in Jerusalem the holy city, and nine parts in the other cities. 2 And the people blessed all the men that willingly offered themselves to dwell in Jerusalem.</a:t>
            </a:r>
          </a:p>
          <a:p>
            <a:pPr algn="l"/>
            <a:r>
              <a:rPr lang="en-US" altLang="ko-KR" sz="3200" b="0" i="0" dirty="0">
                <a:effectLst/>
                <a:latin typeface="system-ui"/>
              </a:rPr>
              <a:t>3 Now these are the chiefs of the province that dwelt in Jerusalem: but in the cities of Judah dwelt every one in his possession in their cities, to wit, Israel, the priests, and the Levites, and the Nethinim, and the children of Solomon’s servants. 4</a:t>
            </a:r>
          </a:p>
        </p:txBody>
      </p:sp>
      <p:sp>
        <p:nvSpPr>
          <p:cNvPr id="6" name="TextBox 5">
            <a:extLst>
              <a:ext uri="{FF2B5EF4-FFF2-40B4-BE49-F238E27FC236}">
                <a16:creationId xmlns:a16="http://schemas.microsoft.com/office/drawing/2014/main" id="{84C67194-D4F9-0668-1C6D-9C4393AB509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438769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3BC4D-7940-0975-1AA5-AAC74F8FD68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B865F49-E4A4-03D1-2C41-6E56999822C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0723D23-0D4F-7B70-B117-02D52525CBA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in Jerusalem dwelt certain of the children of Judah, and of the children of Benjamin. Of the children of Judah: Athaiah the son of Uzziah, the son of Zechariah, the son of Amariah, the son of Shephatiah, the son of Mahalalel, of the children of Perez; 5 and Maaseiah the son of Baruch, the son of Col-</a:t>
            </a:r>
            <a:r>
              <a:rPr lang="en-US" altLang="ko-KR" sz="3200" b="0" i="0" dirty="0" err="1">
                <a:effectLst/>
                <a:latin typeface="system-ui"/>
              </a:rPr>
              <a:t>hozeh</a:t>
            </a:r>
            <a:r>
              <a:rPr lang="en-US" altLang="ko-KR" sz="3200" b="0" i="0" dirty="0">
                <a:effectLst/>
                <a:latin typeface="system-ui"/>
              </a:rPr>
              <a:t>, the son of Hazaiah, the son of Adaiah, the son of Joiarib, the son of Zechariah, the son of the Shilonite. 6 All the sons of Perez that dwelt in Jerusalem were four hundred threescore and eight valiant men.</a:t>
            </a:r>
          </a:p>
        </p:txBody>
      </p:sp>
      <p:sp>
        <p:nvSpPr>
          <p:cNvPr id="6" name="TextBox 5">
            <a:extLst>
              <a:ext uri="{FF2B5EF4-FFF2-40B4-BE49-F238E27FC236}">
                <a16:creationId xmlns:a16="http://schemas.microsoft.com/office/drawing/2014/main" id="{F9BAE779-8216-E8BD-6479-F64B75DDC6F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16463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EB71C-E395-E3E1-A6C1-42ADB5A3B3D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2D9B256-29E5-92A0-0DB1-5C22E235F16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C33E6B5-0077-A46F-2BB0-01D904408AB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7 And these are the sons of Benjamin: Sallu the son of Meshullam, the son of Joed, the son of Pedaiah, the son of Kolaiah, the son of Maaseiah, the son of Ithiel, the son of Jeshaiah. 8 And after him Gabbai, Sallai, nine hundred twenty and eight. 9 And Joel the son of Zichri was their overseer; and Judah the son of </a:t>
            </a:r>
            <a:r>
              <a:rPr lang="en-US" altLang="ko-KR" sz="3200" b="0" i="0" dirty="0" err="1">
                <a:effectLst/>
                <a:latin typeface="system-ui"/>
              </a:rPr>
              <a:t>Hassenuah</a:t>
            </a:r>
            <a:r>
              <a:rPr lang="en-US" altLang="ko-KR" sz="3200" b="0" i="0" dirty="0">
                <a:effectLst/>
                <a:latin typeface="system-ui"/>
              </a:rPr>
              <a:t> was second over the city.</a:t>
            </a:r>
          </a:p>
          <a:p>
            <a:pPr algn="l"/>
            <a:r>
              <a:rPr lang="en-US" altLang="ko-KR" sz="3200" b="0" i="0" dirty="0">
                <a:effectLst/>
                <a:latin typeface="system-ui"/>
              </a:rPr>
              <a:t>10 Of the priests: Jedaiah the son of Joiarib, Jachin, 11 Seraiah the son of Hilkiah, the son of Meshullam, the son of Zadok, the son of Meraioth, the son of Ahitub, the ruler of the house of God, 12 and their</a:t>
            </a:r>
          </a:p>
        </p:txBody>
      </p:sp>
      <p:sp>
        <p:nvSpPr>
          <p:cNvPr id="6" name="TextBox 5">
            <a:extLst>
              <a:ext uri="{FF2B5EF4-FFF2-40B4-BE49-F238E27FC236}">
                <a16:creationId xmlns:a16="http://schemas.microsoft.com/office/drawing/2014/main" id="{1FFE542E-700A-F36E-4F1C-867DA01C6C6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562545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DA476-E5DD-65BD-D9B0-293C30ABC6B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95F6EAA-C030-3DFF-CDAD-1A405A8562B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3D27E86-CEC9-F0F9-7B99-C96D7666B3A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brethren that did the work of the house, eight hundred twenty and two; and Adaiah the son of Jeroham, the son of Pelaliah, the son of Amzi, the son of Zechariah, the son of </a:t>
            </a:r>
            <a:r>
              <a:rPr lang="en-US" altLang="ko-KR" sz="3200" b="0" i="0" dirty="0" err="1">
                <a:effectLst/>
                <a:latin typeface="system-ui"/>
              </a:rPr>
              <a:t>Pashhur</a:t>
            </a:r>
            <a:r>
              <a:rPr lang="en-US" altLang="ko-KR" sz="3200" b="0" i="0" dirty="0">
                <a:effectLst/>
                <a:latin typeface="system-ui"/>
              </a:rPr>
              <a:t>, the son of Malchijah, 13 and his brethren, chiefs of fathers’ houses, two hundred forty and two; and </a:t>
            </a:r>
            <a:r>
              <a:rPr lang="en-US" altLang="ko-KR" sz="3200" b="0" i="0" dirty="0" err="1">
                <a:effectLst/>
                <a:latin typeface="system-ui"/>
              </a:rPr>
              <a:t>Amashsai</a:t>
            </a:r>
            <a:r>
              <a:rPr lang="en-US" altLang="ko-KR" sz="3200" b="0" i="0" dirty="0">
                <a:effectLst/>
                <a:latin typeface="system-ui"/>
              </a:rPr>
              <a:t> the son of Azarel, the son of </a:t>
            </a:r>
            <a:r>
              <a:rPr lang="en-US" altLang="ko-KR" sz="3200" b="0" i="0" dirty="0" err="1">
                <a:effectLst/>
                <a:latin typeface="system-ui"/>
              </a:rPr>
              <a:t>Ahzai</a:t>
            </a:r>
            <a:r>
              <a:rPr lang="en-US" altLang="ko-KR" sz="3200" b="0" i="0" dirty="0">
                <a:effectLst/>
                <a:latin typeface="system-ui"/>
              </a:rPr>
              <a:t>, the son of Meshillemoth, the son of Immer, 14 and their brethren, mighty men of valor, a hundred twenty and eight; and their overseer was Zabdiel, [a]the son of </a:t>
            </a:r>
            <a:r>
              <a:rPr lang="en-US" altLang="ko-KR" sz="3200" b="0" i="0" dirty="0" err="1">
                <a:effectLst/>
                <a:latin typeface="system-ui"/>
              </a:rPr>
              <a:t>Haggedolim</a:t>
            </a:r>
            <a:r>
              <a:rPr lang="en-US" altLang="ko-KR" sz="3200" b="0" i="0" dirty="0">
                <a:effectLst/>
                <a:latin typeface="system-ui"/>
              </a:rPr>
              <a:t>.</a:t>
            </a:r>
          </a:p>
        </p:txBody>
      </p:sp>
      <p:sp>
        <p:nvSpPr>
          <p:cNvPr id="6" name="TextBox 5">
            <a:extLst>
              <a:ext uri="{FF2B5EF4-FFF2-40B4-BE49-F238E27FC236}">
                <a16:creationId xmlns:a16="http://schemas.microsoft.com/office/drawing/2014/main" id="{C650B029-CB66-43A4-FDF0-FCB917326AE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3906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D2A94-1D9E-5E75-25AD-6291708B2C9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718CA3A-2802-D920-1ECC-A10767E651F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FDB8832-7EEB-ED4A-6DD4-86C4FFC7087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15 And of the Levites: Shemaiah the son of Hasshub, the son of Azrikam, the son of Hashabiah, the son of Bunni; 16 and Shabbethai and Jozabad, of the chiefs of the Levites, who had the oversight of the outward business of the house of God; 17 and Mattaniah the son of Mica, the son of Zabdi, the son of Asaph, who was the chief to begin the thanksgiving in prayer, and Bakbukiah, the second among his brethren; and Abda the son of Shammua, the son of Galal, the son of Jeduthun. 18 All the Levites in the holy city were two hundred fourscore</a:t>
            </a:r>
          </a:p>
        </p:txBody>
      </p:sp>
      <p:sp>
        <p:nvSpPr>
          <p:cNvPr id="6" name="TextBox 5">
            <a:extLst>
              <a:ext uri="{FF2B5EF4-FFF2-40B4-BE49-F238E27FC236}">
                <a16:creationId xmlns:a16="http://schemas.microsoft.com/office/drawing/2014/main" id="{FF6FA9C5-8BCD-D58C-205B-A15EA479209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29188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ECAE6-E1B2-BCFA-65F8-E3A18515240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8EEA28-A41F-815A-6D16-6D1B1C08352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1D8D5CD-AD53-126A-6F8C-F675742C163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four.</a:t>
            </a:r>
          </a:p>
          <a:p>
            <a:pPr algn="l"/>
            <a:r>
              <a:rPr lang="en-US" altLang="ko-KR" sz="3200" b="0" i="0" dirty="0">
                <a:effectLst/>
                <a:latin typeface="system-ui"/>
              </a:rPr>
              <a:t>19 Moreover the porters, Akkub, Talmon, and their brethren, that kept watch at the gates, were a hundred seventy and two. 20 And the residue of Israel, of the priests, the Levites, were in all the cities of Judah, every one in his inheritance. 21 But the Nethinim dwelt in Ophel: and Ziha and </a:t>
            </a:r>
            <a:r>
              <a:rPr lang="en-US" altLang="ko-KR" sz="3200" b="0" i="0" dirty="0" err="1">
                <a:effectLst/>
                <a:latin typeface="system-ui"/>
              </a:rPr>
              <a:t>Gishpa</a:t>
            </a:r>
            <a:r>
              <a:rPr lang="en-US" altLang="ko-KR" sz="3200" b="0" i="0" dirty="0">
                <a:effectLst/>
                <a:latin typeface="system-ui"/>
              </a:rPr>
              <a:t> were over the Nethinim.</a:t>
            </a:r>
          </a:p>
          <a:p>
            <a:pPr algn="l"/>
            <a:r>
              <a:rPr lang="en-US" altLang="ko-KR" sz="3200" b="0" i="0" dirty="0">
                <a:effectLst/>
                <a:latin typeface="system-ui"/>
              </a:rPr>
              <a:t>22 The overseer also of the Levites at Jerusalem was Uzzi the son of Bani, the son of Hashabiah, the son of Mattaniah, the son of Mica, of the sons of</a:t>
            </a:r>
          </a:p>
        </p:txBody>
      </p:sp>
      <p:sp>
        <p:nvSpPr>
          <p:cNvPr id="6" name="TextBox 5">
            <a:extLst>
              <a:ext uri="{FF2B5EF4-FFF2-40B4-BE49-F238E27FC236}">
                <a16:creationId xmlns:a16="http://schemas.microsoft.com/office/drawing/2014/main" id="{69988FAE-88C1-A382-4CE8-C52D1115881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691291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A6C05-FDF3-9BC0-8912-94B2D71F464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BBF36BE-A0A8-520F-B749-A57ACD58111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147E838-818E-8164-9DA1-69E105AE2E5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Asaph, the singers, over the business of the house of God. 23 For there was a commandment from the king concerning them, and [b]a settled provision for the singers, as every day required. 24 And Pethahiah the son of </a:t>
            </a:r>
            <a:r>
              <a:rPr lang="en-US" altLang="ko-KR" sz="3200" b="0" i="0" dirty="0" err="1">
                <a:effectLst/>
                <a:latin typeface="system-ui"/>
              </a:rPr>
              <a:t>Meshezabel</a:t>
            </a:r>
            <a:r>
              <a:rPr lang="en-US" altLang="ko-KR" sz="3200" b="0" i="0" dirty="0">
                <a:effectLst/>
                <a:latin typeface="system-ui"/>
              </a:rPr>
              <a:t>, of the children of Zerah the son of Judah, was at the king’s hand in all matters concerning the people.</a:t>
            </a:r>
          </a:p>
          <a:p>
            <a:pPr algn="l"/>
            <a:r>
              <a:rPr lang="en-US" altLang="ko-KR" sz="3200" b="0" i="0" dirty="0">
                <a:effectLst/>
                <a:latin typeface="system-ui"/>
              </a:rPr>
              <a:t>25 And as for the villages, with their fields, some of the children of Judah dwelt in Kiriath-</a:t>
            </a:r>
            <a:r>
              <a:rPr lang="en-US" altLang="ko-KR" sz="3200" b="0" i="0" dirty="0" err="1">
                <a:effectLst/>
                <a:latin typeface="system-ui"/>
              </a:rPr>
              <a:t>arba</a:t>
            </a:r>
            <a:r>
              <a:rPr lang="en-US" altLang="ko-KR" sz="3200" b="0" i="0" dirty="0">
                <a:effectLst/>
                <a:latin typeface="system-ui"/>
              </a:rPr>
              <a:t> and the [c]towns thereof, and in Dibon and the [d]towns thereof, and in Jekabzeel and the villages thereof,</a:t>
            </a:r>
          </a:p>
        </p:txBody>
      </p:sp>
      <p:sp>
        <p:nvSpPr>
          <p:cNvPr id="6" name="TextBox 5">
            <a:extLst>
              <a:ext uri="{FF2B5EF4-FFF2-40B4-BE49-F238E27FC236}">
                <a16:creationId xmlns:a16="http://schemas.microsoft.com/office/drawing/2014/main" id="{39A7C7A5-C3CA-4D42-B56D-86A2156CC8C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950001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ADEC9-A9F0-75D8-BFF9-5B16D4C7C74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D1487BE-EEB0-9468-6452-3CF9D6E27BE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CA37EE6-2BA6-B698-5338-BE16F2241AD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26 and in Jeshua, and in Moladah, and Beth-</a:t>
            </a:r>
            <a:r>
              <a:rPr lang="en-US" altLang="ko-KR" sz="3200" b="0" i="0" dirty="0" err="1">
                <a:effectLst/>
                <a:latin typeface="system-ui"/>
              </a:rPr>
              <a:t>pelet</a:t>
            </a:r>
            <a:r>
              <a:rPr lang="en-US" altLang="ko-KR" sz="3200" b="0" i="0" dirty="0">
                <a:effectLst/>
                <a:latin typeface="system-ui"/>
              </a:rPr>
              <a:t>, 27 and in Hazar-</a:t>
            </a:r>
            <a:r>
              <a:rPr lang="en-US" altLang="ko-KR" sz="3200" b="0" i="0" dirty="0" err="1">
                <a:effectLst/>
                <a:latin typeface="system-ui"/>
              </a:rPr>
              <a:t>shual</a:t>
            </a:r>
            <a:r>
              <a:rPr lang="en-US" altLang="ko-KR" sz="3200" b="0" i="0" dirty="0">
                <a:effectLst/>
                <a:latin typeface="system-ui"/>
              </a:rPr>
              <a:t>, and in Beer-</a:t>
            </a:r>
            <a:r>
              <a:rPr lang="en-US" altLang="ko-KR" sz="3200" b="0" i="0" dirty="0" err="1">
                <a:effectLst/>
                <a:latin typeface="system-ui"/>
              </a:rPr>
              <a:t>sheba</a:t>
            </a:r>
            <a:r>
              <a:rPr lang="en-US" altLang="ko-KR" sz="3200" b="0" i="0" dirty="0">
                <a:effectLst/>
                <a:latin typeface="system-ui"/>
              </a:rPr>
              <a:t> and the [e]towns thereof, 28 and in Ziklag, and in </a:t>
            </a:r>
            <a:r>
              <a:rPr lang="en-US" altLang="ko-KR" sz="3200" b="0" i="0" dirty="0" err="1">
                <a:effectLst/>
                <a:latin typeface="system-ui"/>
              </a:rPr>
              <a:t>Meconah</a:t>
            </a:r>
            <a:r>
              <a:rPr lang="en-US" altLang="ko-KR" sz="3200" b="0" i="0" dirty="0">
                <a:effectLst/>
                <a:latin typeface="system-ui"/>
              </a:rPr>
              <a:t> and in the [f]towns thereof, 29 and in En-rimmon, and in Zorah, and in Jarmuth, 30 Zanoah, Adullam, and their villages, Lachish and the fields thereof, Azekah and the [g]towns thereof. So they encamped from Beer-</a:t>
            </a:r>
            <a:r>
              <a:rPr lang="en-US" altLang="ko-KR" sz="3200" b="0" i="0" dirty="0" err="1">
                <a:effectLst/>
                <a:latin typeface="system-ui"/>
              </a:rPr>
              <a:t>sheba</a:t>
            </a:r>
            <a:r>
              <a:rPr lang="en-US" altLang="ko-KR" sz="3200" b="0" i="0" dirty="0">
                <a:effectLst/>
                <a:latin typeface="system-ui"/>
              </a:rPr>
              <a:t> unto the valley of Hinnom. 31 The children of Benjamin also dwelt from Geba onward, at Michmash and Aija, and at Beth-el and the [h]towns thereof, 32 at Anathoth,</a:t>
            </a:r>
          </a:p>
        </p:txBody>
      </p:sp>
      <p:sp>
        <p:nvSpPr>
          <p:cNvPr id="6" name="TextBox 5">
            <a:extLst>
              <a:ext uri="{FF2B5EF4-FFF2-40B4-BE49-F238E27FC236}">
                <a16:creationId xmlns:a16="http://schemas.microsoft.com/office/drawing/2014/main" id="{AAE46DDA-4BBD-1260-DB77-C1840711F60E}"/>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271042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58530</TotalTime>
  <Words>1286</Words>
  <Application>Microsoft Office PowerPoint</Application>
  <PresentationFormat>화면 슬라이드 쇼(4:3)</PresentationFormat>
  <Paragraphs>76</Paragraphs>
  <Slides>13</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13</vt:i4>
      </vt:variant>
    </vt:vector>
  </HeadingPairs>
  <TitlesOfParts>
    <vt:vector size="23"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6600</cp:revision>
  <dcterms:created xsi:type="dcterms:W3CDTF">2020-04-21T04:48:11Z</dcterms:created>
  <dcterms:modified xsi:type="dcterms:W3CDTF">2026-06-09T23:47:31Z</dcterms:modified>
</cp:coreProperties>
</file>