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C00B1-3C0E-ED50-8669-1279D90A8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706488-F09A-8F51-EF9B-6B79F096E7F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도움을 구하는 기도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주님께서는 그리도 멀리 계십니까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어찌하여 우리가 고난을 받을 때에 숨어 계십니까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악인이 으스대며 약한 자를 괴롭힙니다</a:t>
            </a:r>
            <a:r>
              <a:rPr lang="en-US" altLang="ko-KR" sz="3200" dirty="0"/>
              <a:t>. </a:t>
            </a:r>
            <a:r>
              <a:rPr lang="ko-KR" altLang="en-US" sz="3200" dirty="0"/>
              <a:t>악인은 스스로 쳐 놓은 올가미에 스스로 걸려 들게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악한 자는 자기 야심을 자랑하고</a:t>
            </a:r>
            <a:r>
              <a:rPr lang="en-US" altLang="ko-KR" sz="3200" dirty="0"/>
              <a:t>, </a:t>
            </a:r>
            <a:r>
              <a:rPr lang="ko-KR" altLang="en-US" sz="3200" dirty="0"/>
              <a:t>탐욕을 부리는 자는 주님을 모독하고 멸시합니다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악인은 그 얼굴도 뻔뻔스럽게 </a:t>
            </a:r>
            <a:r>
              <a:rPr lang="en-US" altLang="ko-KR" sz="3200" dirty="0"/>
              <a:t>"</a:t>
            </a:r>
            <a:r>
              <a:rPr lang="ko-KR" altLang="en-US" sz="3200" dirty="0"/>
              <a:t>벌주는 이가 어디에 있느냐</a:t>
            </a:r>
            <a:r>
              <a:rPr lang="en-US" altLang="ko-KR" sz="3200" dirty="0"/>
              <a:t>? </a:t>
            </a:r>
            <a:r>
              <a:rPr lang="ko-KR" altLang="en-US" sz="3200" dirty="0"/>
              <a:t>하나님이 어디에 있느냐</a:t>
            </a:r>
            <a:r>
              <a:rPr lang="en-US" altLang="ko-KR" sz="3200" dirty="0"/>
              <a:t>?"</a:t>
            </a:r>
            <a:r>
              <a:rPr lang="ko-KR" altLang="en-US" sz="3200" dirty="0"/>
              <a:t>고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7032B-0B7B-3772-5C7D-49AD713EB68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FFC88-763E-B39D-1461-B69CC9658F3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24136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96311-BED8-0AA4-E79A-8F921BF1A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456A0D-45E7-3B5B-6C1E-BA1E5F4D857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말합니다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그들의 생각이란 늘 이러합니다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그런데도 악인이 하는 일은 언제나 잘 되고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심판은 너무 멀어서 그들에게 보이지 않으니</a:t>
            </a:r>
            <a:r>
              <a:rPr lang="en-US" altLang="ko-KR" sz="3200" dirty="0"/>
              <a:t>, </a:t>
            </a:r>
            <a:r>
              <a:rPr lang="ko-KR" altLang="en-US" sz="3200" dirty="0"/>
              <a:t>악인은 오히려 그의 대적을 보고 코웃음만 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그는 마음 속으로</a:t>
            </a:r>
            <a:r>
              <a:rPr lang="en-US" altLang="ko-KR" sz="3200" dirty="0"/>
              <a:t>, "</a:t>
            </a:r>
            <a:r>
              <a:rPr lang="ko-KR" altLang="en-US" sz="3200" dirty="0"/>
              <a:t>내가 망하는가</a:t>
            </a:r>
            <a:r>
              <a:rPr lang="en-US" altLang="ko-KR" sz="3200" dirty="0"/>
              <a:t>, </a:t>
            </a:r>
            <a:r>
              <a:rPr lang="ko-KR" altLang="en-US" sz="3200" dirty="0"/>
              <a:t>두고 봐라</a:t>
            </a:r>
            <a:r>
              <a:rPr lang="en-US" altLang="ko-KR" sz="3200" dirty="0"/>
              <a:t>. </a:t>
            </a:r>
            <a:r>
              <a:rPr lang="ko-KR" altLang="en-US" sz="3200" dirty="0"/>
              <a:t>나에게는 언제라도 불행과 </a:t>
            </a:r>
            <a:r>
              <a:rPr lang="ko-KR" altLang="en-US" sz="3200" dirty="0" err="1"/>
              <a:t>저주란</a:t>
            </a:r>
            <a:r>
              <a:rPr lang="ko-KR" altLang="en-US" sz="3200" dirty="0"/>
              <a:t> 없다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그들의 입은 기만과 폭언으로 가득 차 있고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혀 밑에는 욕설과 악담이 가득합니다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그들은 으슥한 길목에 숨어 있다가 은밀한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64F418-6E3C-345B-19D9-252F67B7B16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441F9-C757-32E0-696D-06CE1D5F450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99634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1D11E-1EBD-30B8-7CA5-7875C6AD4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6359D0-2768-AB13-93FD-A5E1C83EC2B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곳에서 순진한 사람을 쳐죽입니다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그들의 두 눈은 언제나 가련한 사람을 노립니다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굴 속에 웅크리고 있는 사자처럼</a:t>
            </a:r>
            <a:r>
              <a:rPr lang="en-US" altLang="ko-KR" sz="3200" dirty="0"/>
              <a:t>, </a:t>
            </a:r>
            <a:r>
              <a:rPr lang="ko-KR" altLang="en-US" sz="3200" dirty="0"/>
              <a:t>은밀한 곳에서 기다리다가</a:t>
            </a:r>
            <a:r>
              <a:rPr lang="en-US" altLang="ko-KR" sz="3200" dirty="0"/>
              <a:t>, </a:t>
            </a:r>
            <a:r>
              <a:rPr lang="ko-KR" altLang="en-US" sz="3200" dirty="0"/>
              <a:t>때만 만나면</a:t>
            </a:r>
            <a:r>
              <a:rPr lang="en-US" altLang="ko-KR" sz="3200" dirty="0"/>
              <a:t>, </a:t>
            </a:r>
            <a:r>
              <a:rPr lang="ko-KR" altLang="en-US" sz="3200" dirty="0"/>
              <a:t>연약한 사람을 그물로 덮쳐서 </a:t>
            </a:r>
            <a:r>
              <a:rPr lang="ko-KR" altLang="en-US" sz="3200" dirty="0" err="1"/>
              <a:t>끌고갑니다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불쌍한 사람이 억눌림을 당하고</a:t>
            </a:r>
            <a:r>
              <a:rPr lang="en-US" altLang="ko-KR" sz="3200" dirty="0"/>
              <a:t>, </a:t>
            </a:r>
            <a:r>
              <a:rPr lang="ko-KR" altLang="en-US" sz="3200" dirty="0"/>
              <a:t>가련한 사람이 폭력에 쓰러집니다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악인은 마음 속으로 이르기를 </a:t>
            </a:r>
            <a:r>
              <a:rPr lang="en-US" altLang="ko-KR" sz="3200" dirty="0"/>
              <a:t>"</a:t>
            </a:r>
            <a:r>
              <a:rPr lang="ko-KR" altLang="en-US" sz="3200" dirty="0"/>
              <a:t>하나님은 모든 것에 관심이 없으며</a:t>
            </a:r>
            <a:r>
              <a:rPr lang="en-US" altLang="ko-KR" sz="3200" dirty="0"/>
              <a:t>, </a:t>
            </a:r>
            <a:r>
              <a:rPr lang="ko-KR" altLang="en-US" sz="3200" dirty="0"/>
              <a:t>얼굴도 돌렸으니</a:t>
            </a:r>
            <a:r>
              <a:rPr lang="en-US" altLang="ko-KR" sz="3200" dirty="0"/>
              <a:t>, </a:t>
            </a:r>
            <a:r>
              <a:rPr lang="ko-KR" altLang="en-US" sz="3200" dirty="0"/>
              <a:t>영원히 보지 않으실 것이다</a:t>
            </a:r>
            <a:r>
              <a:rPr lang="en-US" altLang="ko-KR" sz="3200" dirty="0"/>
              <a:t>" </a:t>
            </a:r>
            <a:r>
              <a:rPr lang="ko-KR" altLang="en-US" sz="3200" dirty="0"/>
              <a:t>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일어나십시오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손을 들어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B5F18A-F680-0EC7-21D8-CF28A6BEB4B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41AE6-D4BA-5E45-1E3E-3BCA70A683C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16632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3495B-6492-8564-4FBC-377D63866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B3F54E-B5D0-6EE5-604C-8890E7F7E07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악인을 벌하여 주십시오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고난받는</a:t>
            </a:r>
            <a:r>
              <a:rPr lang="ko-KR" altLang="en-US" sz="3200" dirty="0"/>
              <a:t> 사람을 잊지 말아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어찌하여 악인이 하나님을 경멸하고</a:t>
            </a:r>
            <a:r>
              <a:rPr lang="en-US" altLang="ko-KR" sz="3200" dirty="0"/>
              <a:t>, </a:t>
            </a:r>
            <a:r>
              <a:rPr lang="ko-KR" altLang="en-US" sz="3200" dirty="0"/>
              <a:t>마음 속으로 </a:t>
            </a:r>
            <a:r>
              <a:rPr lang="en-US" altLang="ko-KR" sz="3200" dirty="0"/>
              <a:t>"</a:t>
            </a:r>
            <a:r>
              <a:rPr lang="ko-KR" altLang="en-US" sz="3200" dirty="0"/>
              <a:t>하나님은 벌을 주지 않는다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말하게 내버려 두십니까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주님께서는 학대하는 자의 포악함과 </a:t>
            </a:r>
            <a:r>
              <a:rPr lang="ko-KR" altLang="en-US" sz="3200" dirty="0" err="1"/>
              <a:t>학대받는</a:t>
            </a:r>
            <a:r>
              <a:rPr lang="ko-KR" altLang="en-US" sz="3200" dirty="0"/>
              <a:t> 자의 억울함을 살피시고 손수 갚아 주려 하시니 가련한 사람이 주님께 의지합니다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주님께서는 일찍부터 고아를 도우시는 분이셨습니다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악하고 못된 자의 팔을 꺾어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 악함을 샅샅이 살펴 벌하여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C4E102-1A01-02E8-670B-98AD78A61A4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0F4E5-CE9E-7A8C-973D-4FD7E3D41E3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880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16   </a:t>
            </a:r>
            <a:r>
              <a:rPr lang="ko-KR" altLang="en-US" sz="3200" dirty="0"/>
              <a:t>주님은 영원무궁토록 왕이십니다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이방 나라들은 주님의 땅에서 사라질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불쌍한 사람의 소원을 </a:t>
            </a:r>
            <a:r>
              <a:rPr lang="ko-KR" altLang="en-US" sz="3200" dirty="0" err="1"/>
              <a:t>들어주십니다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그들의 마음을 굳게 하여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부르짖음에 귀 기울여 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고아와 억눌린 사람을 변호하여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다시는 이 땅에 억압하는 자가 없게 하십니다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123369</TotalTime>
  <Words>452</Words>
  <Application>Microsoft Office PowerPoint</Application>
  <PresentationFormat>화면 슬라이드 쇼(4:3)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10896</cp:revision>
  <dcterms:created xsi:type="dcterms:W3CDTF">2020-04-21T04:48:11Z</dcterms:created>
  <dcterms:modified xsi:type="dcterms:W3CDTF">2026-06-08T01:32:38Z</dcterms:modified>
</cp:coreProperties>
</file>