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6" r:id="rId4"/>
    <p:sldId id="384" r:id="rId5"/>
    <p:sldId id="41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14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5055F-7D3D-80FE-931E-62FDB1747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0B3910A-79AD-0720-27CC-C97728FE9C91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아무도 주님을 무시하지 못한다</a:t>
            </a:r>
          </a:p>
          <a:p>
            <a:pPr fontAlgn="base"/>
            <a:r>
              <a:rPr lang="ko-KR" altLang="en-US" sz="3200" dirty="0"/>
              <a:t>지휘자를 따라 부르는 다윗의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어리석은 사람은 마음 속으로 </a:t>
            </a:r>
            <a:r>
              <a:rPr lang="en-US" altLang="ko-KR" sz="3200" dirty="0"/>
              <a:t>"</a:t>
            </a:r>
            <a:r>
              <a:rPr lang="ko-KR" altLang="en-US" sz="3200" dirty="0"/>
              <a:t>하나님이 없다</a:t>
            </a:r>
            <a:r>
              <a:rPr lang="en-US" altLang="ko-KR" sz="3200" dirty="0"/>
              <a:t>" </a:t>
            </a:r>
            <a:r>
              <a:rPr lang="ko-KR" altLang="en-US" sz="3200" dirty="0"/>
              <a:t>하는구나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그들은 한결같이 썩어서 더러우니</a:t>
            </a:r>
            <a:r>
              <a:rPr lang="en-US" altLang="ko-KR" sz="3200" dirty="0"/>
              <a:t>, </a:t>
            </a:r>
            <a:r>
              <a:rPr lang="ko-KR" altLang="en-US" sz="3200" dirty="0"/>
              <a:t>바른 일을 하는 사람이 아무도 없구나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주님께서는 하늘에서 사람을 굽어보시면서</a:t>
            </a:r>
            <a:r>
              <a:rPr lang="en-US" altLang="ko-KR" sz="3200" dirty="0"/>
              <a:t>, </a:t>
            </a:r>
            <a:r>
              <a:rPr lang="ko-KR" altLang="en-US" sz="3200" dirty="0"/>
              <a:t>지혜로운 사람이 있는지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하나님을 찾는 사람이 있는지를</a:t>
            </a:r>
            <a:r>
              <a:rPr lang="en-US" altLang="ko-KR" sz="3200" dirty="0"/>
              <a:t>, </a:t>
            </a:r>
            <a:r>
              <a:rPr lang="ko-KR" altLang="en-US" sz="3200" dirty="0"/>
              <a:t>살펴보신다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너희 모두는 다른 길로 빗나가서 하나같이 썩었으니</a:t>
            </a:r>
            <a:r>
              <a:rPr lang="en-US" altLang="ko-KR" sz="3200" dirty="0"/>
              <a:t>, </a:t>
            </a:r>
            <a:r>
              <a:rPr lang="ko-KR" altLang="en-US" sz="3200" dirty="0"/>
              <a:t>착한 일을 하는 사람이 하나도 없구나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죄악을 행하는 자는 다 무지한 자냐</a:t>
            </a:r>
            <a:r>
              <a:rPr lang="en-US" altLang="ko-KR" sz="3200" dirty="0"/>
              <a:t>? </a:t>
            </a:r>
            <a:r>
              <a:rPr lang="ko-KR" altLang="en-US" sz="3200" dirty="0"/>
              <a:t>그들이 밥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5A5E0D-27D7-CF20-29DC-4E9943FDB33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4CF3D9-1C83-9F7A-A9CC-08E95DC0A14F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80094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먹듯이 </a:t>
            </a:r>
            <a:r>
              <a:rPr lang="ko-KR" altLang="en-US" sz="3200" dirty="0"/>
              <a:t>내 백성을 먹으면서</a:t>
            </a:r>
            <a:r>
              <a:rPr lang="en-US" altLang="ko-KR" sz="3200" dirty="0"/>
              <a:t>, </a:t>
            </a:r>
            <a:r>
              <a:rPr lang="ko-KR" altLang="en-US" sz="3200" dirty="0"/>
              <a:t>나 주를 부르지 않는구나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하나님이 의인의 편이시니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행악자가</a:t>
            </a:r>
            <a:r>
              <a:rPr lang="ko-KR" altLang="en-US" sz="3200" dirty="0"/>
              <a:t> 크게 두려워한다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 err="1"/>
              <a:t>행악자는</a:t>
            </a:r>
            <a:r>
              <a:rPr lang="ko-KR" altLang="en-US" sz="3200" dirty="0"/>
              <a:t> 가난한 사람의 계획을 늘 </a:t>
            </a:r>
            <a:r>
              <a:rPr lang="ko-KR" altLang="en-US" sz="3200" dirty="0" err="1"/>
              <a:t>좌절시키지만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주님은 가난한 사람을 보호하신다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시온에서 나오셔서</a:t>
            </a:r>
            <a:r>
              <a:rPr lang="en-US" altLang="ko-KR" sz="3200" dirty="0"/>
              <a:t>, </a:t>
            </a:r>
            <a:r>
              <a:rPr lang="ko-KR" altLang="en-US" sz="3200" dirty="0"/>
              <a:t>이스라엘을 구원하여 주십시오</a:t>
            </a:r>
            <a:r>
              <a:rPr lang="en-US" altLang="ko-KR" sz="3200" dirty="0"/>
              <a:t>! </a:t>
            </a:r>
            <a:r>
              <a:rPr lang="ko-KR" altLang="en-US" sz="3200" dirty="0"/>
              <a:t>주님께서 당신의 백성을 그들의 땅으로 되돌려 보내실 때에</a:t>
            </a:r>
            <a:r>
              <a:rPr lang="en-US" altLang="ko-KR" sz="3200" dirty="0"/>
              <a:t>, </a:t>
            </a:r>
            <a:r>
              <a:rPr lang="ko-KR" altLang="en-US" sz="3200" dirty="0"/>
              <a:t>야곱은 기뻐하고</a:t>
            </a:r>
            <a:r>
              <a:rPr lang="en-US" altLang="ko-KR" sz="3200" dirty="0"/>
              <a:t>, </a:t>
            </a:r>
            <a:r>
              <a:rPr lang="ko-KR" altLang="en-US" sz="3200" dirty="0"/>
              <a:t>이스라엘은 즐거워할 것이다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123376</TotalTime>
  <Words>233</Words>
  <Application>Microsoft Office PowerPoint</Application>
  <PresentationFormat>화면 슬라이드 쇼(4:3)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4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10900</cp:revision>
  <dcterms:created xsi:type="dcterms:W3CDTF">2020-04-21T04:48:11Z</dcterms:created>
  <dcterms:modified xsi:type="dcterms:W3CDTF">2026-06-08T23:55:39Z</dcterms:modified>
</cp:coreProperties>
</file>