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63" r:id="rId3"/>
    <p:sldId id="764" r:id="rId4"/>
    <p:sldId id="765" r:id="rId5"/>
    <p:sldId id="762" r:id="rId6"/>
    <p:sldId id="384" r:id="rId7"/>
    <p:sldId id="410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2026-06-21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83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3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97EFBF-F88D-657E-F79F-39DFE41AD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BC31370-1309-B824-91A0-A32DB822F928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하나님이 온 땅을 다스리신다</a:t>
            </a:r>
          </a:p>
          <a:p>
            <a:pPr fontAlgn="base"/>
            <a:r>
              <a:rPr lang="ko-KR" altLang="en-US" sz="3200" dirty="0" err="1"/>
              <a:t>아삽의</a:t>
            </a:r>
            <a:r>
              <a:rPr lang="ko-KR" altLang="en-US" sz="3200" dirty="0"/>
              <a:t> </a:t>
            </a:r>
            <a:r>
              <a:rPr lang="ko-KR" altLang="en-US" sz="3200" dirty="0" err="1"/>
              <a:t>찬송시</a:t>
            </a:r>
            <a:endParaRPr lang="ko-KR" altLang="en-US" sz="3200" dirty="0"/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묵묵히 계시지 마십시오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침묵을 지키지 마십시오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조용히 계시지 마십시오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오</a:t>
            </a:r>
            <a:r>
              <a:rPr lang="en-US" altLang="ko-KR" sz="3200" dirty="0"/>
              <a:t>, </a:t>
            </a:r>
            <a:r>
              <a:rPr lang="ko-KR" altLang="en-US" sz="3200" dirty="0"/>
              <a:t>하나님</a:t>
            </a:r>
            <a:r>
              <a:rPr lang="en-US" altLang="ko-KR" sz="3200" dirty="0"/>
              <a:t>!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주님의 원수들이 소리 높여 떠들고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주님을 미워하는 자들이 머리를 치켜들기 때문입니다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그들은 주님의 백성을 치려고 음모를 꾸미고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 아끼시는 이들을 치려고 모의하며</a:t>
            </a:r>
          </a:p>
          <a:p>
            <a:pPr fontAlgn="base"/>
            <a:r>
              <a:rPr lang="en-US" altLang="ko-KR" sz="3200" dirty="0"/>
              <a:t>4   "</a:t>
            </a:r>
            <a:r>
              <a:rPr lang="ko-KR" altLang="en-US" sz="3200" dirty="0"/>
              <a:t>가자</a:t>
            </a:r>
            <a:r>
              <a:rPr lang="en-US" altLang="ko-KR" sz="3200" dirty="0"/>
              <a:t>, </a:t>
            </a:r>
            <a:r>
              <a:rPr lang="ko-KR" altLang="en-US" sz="3200" dirty="0"/>
              <a:t>그들을 </a:t>
            </a:r>
            <a:r>
              <a:rPr lang="ko-KR" altLang="en-US" sz="3200" dirty="0" err="1"/>
              <a:t>없애버리고</a:t>
            </a:r>
            <a:r>
              <a:rPr lang="en-US" altLang="ko-KR" sz="3200" dirty="0"/>
              <a:t>, </a:t>
            </a:r>
            <a:r>
              <a:rPr lang="ko-KR" altLang="en-US" sz="3200" dirty="0"/>
              <a:t>나라가 되지 못하게 하자</a:t>
            </a:r>
            <a:r>
              <a:rPr lang="en-US" altLang="ko-KR" sz="3200" dirty="0"/>
              <a:t>. </a:t>
            </a:r>
            <a:r>
              <a:rPr lang="ko-KR" altLang="en-US" sz="3200" dirty="0"/>
              <a:t>이스라엘이라는 이름을 다시는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E6109E-F3ED-5544-E799-5B2AB87E50C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83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49AFD9-7530-0DA4-DCC8-35682E175356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83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3878365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D3AD9-78DF-52A2-5094-AC18C03C4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EF8B897-88BB-3E21-8646-152F2E3B632F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기억하지 못하게 하자</a:t>
            </a:r>
            <a:r>
              <a:rPr lang="en-US" altLang="ko-KR" sz="3200" dirty="0"/>
              <a:t>" </a:t>
            </a:r>
            <a:r>
              <a:rPr lang="ko-KR" altLang="en-US" sz="3200" dirty="0"/>
              <a:t>말합니다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그들은 한마음으로 모의하고</a:t>
            </a:r>
            <a:r>
              <a:rPr lang="en-US" altLang="ko-KR" sz="3200" dirty="0"/>
              <a:t>, </a:t>
            </a:r>
            <a:r>
              <a:rPr lang="ko-KR" altLang="en-US" sz="3200" dirty="0"/>
              <a:t>주님과 맞서려고 동맹을 맺었습니다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 err="1"/>
              <a:t>에돔과</a:t>
            </a:r>
            <a:r>
              <a:rPr lang="ko-KR" altLang="en-US" sz="3200" dirty="0"/>
              <a:t> </a:t>
            </a:r>
            <a:r>
              <a:rPr lang="ko-KR" altLang="en-US" sz="3200" dirty="0" err="1"/>
              <a:t>이스마엘</a:t>
            </a:r>
            <a:r>
              <a:rPr lang="ko-KR" altLang="en-US" sz="3200" dirty="0"/>
              <a:t> 사람들</a:t>
            </a:r>
            <a:r>
              <a:rPr lang="en-US" altLang="ko-KR" sz="3200" dirty="0"/>
              <a:t>, </a:t>
            </a:r>
            <a:r>
              <a:rPr lang="ko-KR" altLang="en-US" sz="3200" dirty="0"/>
              <a:t>모압과 </a:t>
            </a:r>
            <a:r>
              <a:rPr lang="ko-KR" altLang="en-US" sz="3200" dirty="0" err="1"/>
              <a:t>하갈</a:t>
            </a:r>
            <a:r>
              <a:rPr lang="ko-KR" altLang="en-US" sz="3200" dirty="0"/>
              <a:t> 사람들</a:t>
            </a:r>
            <a:r>
              <a:rPr lang="en-US" altLang="ko-KR" sz="3200" dirty="0"/>
              <a:t>,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 err="1"/>
              <a:t>그발</a:t>
            </a:r>
            <a:r>
              <a:rPr lang="en-US" altLang="ko-KR" sz="3200" dirty="0"/>
              <a:t>, </a:t>
            </a:r>
            <a:r>
              <a:rPr lang="ko-KR" altLang="en-US" sz="3200" dirty="0" err="1"/>
              <a:t>암몬</a:t>
            </a:r>
            <a:r>
              <a:rPr lang="en-US" altLang="ko-KR" sz="3200" dirty="0"/>
              <a:t>, </a:t>
            </a:r>
            <a:r>
              <a:rPr lang="ko-KR" altLang="en-US" sz="3200" dirty="0" err="1"/>
              <a:t>아말렉</a:t>
            </a:r>
            <a:r>
              <a:rPr lang="en-US" altLang="ko-KR" sz="3200" dirty="0"/>
              <a:t>, </a:t>
            </a:r>
            <a:r>
              <a:rPr lang="ko-KR" altLang="en-US" sz="3200" dirty="0"/>
              <a:t>블레셋</a:t>
            </a:r>
            <a:r>
              <a:rPr lang="en-US" altLang="ko-KR" sz="3200" dirty="0"/>
              <a:t>, </a:t>
            </a:r>
            <a:r>
              <a:rPr lang="ko-KR" altLang="en-US" sz="3200" dirty="0" err="1"/>
              <a:t>두로에</a:t>
            </a:r>
            <a:r>
              <a:rPr lang="ko-KR" altLang="en-US" sz="3200" dirty="0"/>
              <a:t> 사는 사람들이 그러하고</a:t>
            </a:r>
            <a:r>
              <a:rPr lang="en-US" altLang="ko-KR" sz="3200" dirty="0"/>
              <a:t>,</a:t>
            </a:r>
          </a:p>
          <a:p>
            <a:pPr fontAlgn="base"/>
            <a:r>
              <a:rPr lang="en-US" altLang="ko-KR" sz="3200" dirty="0"/>
              <a:t>8   </a:t>
            </a:r>
            <a:r>
              <a:rPr lang="ko-KR" altLang="en-US" sz="3200" dirty="0" err="1"/>
              <a:t>앗시리아까지도</a:t>
            </a:r>
            <a:r>
              <a:rPr lang="ko-KR" altLang="en-US" sz="3200" dirty="0"/>
              <a:t> 그들과 힘을 합하여 </a:t>
            </a:r>
            <a:r>
              <a:rPr lang="ko-KR" altLang="en-US" sz="3200" dirty="0" err="1"/>
              <a:t>롯의</a:t>
            </a:r>
            <a:r>
              <a:rPr lang="ko-KR" altLang="en-US" sz="3200" dirty="0"/>
              <a:t> 자손을 도왔습니다</a:t>
            </a:r>
            <a:r>
              <a:rPr lang="en-US" altLang="ko-KR" sz="3200" dirty="0"/>
              <a:t>. (</a:t>
            </a:r>
            <a:r>
              <a:rPr lang="ko-KR" altLang="en-US" sz="3200" dirty="0"/>
              <a:t>셀라</a:t>
            </a:r>
            <a:r>
              <a:rPr lang="en-US" altLang="ko-KR" sz="3200" dirty="0"/>
              <a:t>)</a:t>
            </a:r>
          </a:p>
          <a:p>
            <a:pPr fontAlgn="base"/>
            <a:r>
              <a:rPr lang="en-US" altLang="ko-KR" sz="3200" dirty="0"/>
              <a:t>9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미디안에게 하신 것 같이</a:t>
            </a:r>
            <a:r>
              <a:rPr lang="en-US" altLang="ko-KR" sz="3200" dirty="0"/>
              <a:t>, </a:t>
            </a:r>
            <a:r>
              <a:rPr lang="ko-KR" altLang="en-US" sz="3200" dirty="0"/>
              <a:t>기손 강에서 </a:t>
            </a:r>
            <a:r>
              <a:rPr lang="ko-KR" altLang="en-US" sz="3200" dirty="0" err="1"/>
              <a:t>시스라와</a:t>
            </a:r>
            <a:r>
              <a:rPr lang="ko-KR" altLang="en-US" sz="3200" dirty="0"/>
              <a:t> 야빈에게 하신 것 같이</a:t>
            </a:r>
            <a:r>
              <a:rPr lang="en-US" altLang="ko-KR" sz="3200" dirty="0"/>
              <a:t>, </a:t>
            </a:r>
            <a:r>
              <a:rPr lang="ko-KR" altLang="en-US" sz="3200" dirty="0" err="1"/>
              <a:t>그들에게도</a:t>
            </a:r>
            <a:r>
              <a:rPr lang="ko-KR" altLang="en-US" sz="3200" dirty="0"/>
              <a:t> 그렇게 해주십시오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D9161B-7027-7EDA-E4D4-A8FA7D81A82C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83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813F8A-6149-E083-A8A2-F6CCB2D05DC0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83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615144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9075D9-E675-7EA9-4AD0-B134AB2B7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7A3057E-3651-03F5-A482-D5ED6752DBC9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10   </a:t>
            </a:r>
            <a:r>
              <a:rPr lang="ko-KR" altLang="en-US" sz="3200" dirty="0"/>
              <a:t>그들은 </a:t>
            </a:r>
            <a:r>
              <a:rPr lang="ko-KR" altLang="en-US" sz="3200" dirty="0" err="1"/>
              <a:t>엔돌에서</a:t>
            </a:r>
            <a:r>
              <a:rPr lang="ko-KR" altLang="en-US" sz="3200" dirty="0"/>
              <a:t> 멸망하여</a:t>
            </a:r>
            <a:r>
              <a:rPr lang="en-US" altLang="ko-KR" sz="3200" dirty="0"/>
              <a:t>, </a:t>
            </a:r>
            <a:r>
              <a:rPr lang="ko-KR" altLang="en-US" sz="3200" dirty="0"/>
              <a:t>밭의 거름이 되었습니다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11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그들의 장수들을 </a:t>
            </a:r>
            <a:r>
              <a:rPr lang="ko-KR" altLang="en-US" sz="3200" dirty="0" err="1"/>
              <a:t>오렙과</a:t>
            </a:r>
            <a:r>
              <a:rPr lang="ko-KR" altLang="en-US" sz="3200" dirty="0"/>
              <a:t> </a:t>
            </a:r>
            <a:r>
              <a:rPr lang="ko-KR" altLang="en-US" sz="3200" dirty="0" err="1"/>
              <a:t>스엡과</a:t>
            </a:r>
            <a:r>
              <a:rPr lang="ko-KR" altLang="en-US" sz="3200" dirty="0"/>
              <a:t> 같게 하시고</a:t>
            </a:r>
            <a:r>
              <a:rPr lang="en-US" altLang="ko-KR" sz="3200" dirty="0"/>
              <a:t>, </a:t>
            </a:r>
            <a:r>
              <a:rPr lang="ko-KR" altLang="en-US" sz="3200" dirty="0"/>
              <a:t>모든 왕들을 </a:t>
            </a:r>
            <a:r>
              <a:rPr lang="ko-KR" altLang="en-US" sz="3200" dirty="0" err="1"/>
              <a:t>세바와</a:t>
            </a:r>
            <a:r>
              <a:rPr lang="ko-KR" altLang="en-US" sz="3200" dirty="0"/>
              <a:t> </a:t>
            </a:r>
            <a:r>
              <a:rPr lang="ko-KR" altLang="en-US" sz="3200" dirty="0" err="1"/>
              <a:t>살문나와</a:t>
            </a:r>
            <a:r>
              <a:rPr lang="ko-KR" altLang="en-US" sz="3200" dirty="0"/>
              <a:t> 같게 해주십시오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12   </a:t>
            </a:r>
            <a:r>
              <a:rPr lang="ko-KR" altLang="en-US" sz="3200" dirty="0"/>
              <a:t>그들은 </a:t>
            </a:r>
            <a:r>
              <a:rPr lang="en-US" altLang="ko-KR" sz="3200" dirty="0"/>
              <a:t>"</a:t>
            </a:r>
            <a:r>
              <a:rPr lang="ko-KR" altLang="en-US" sz="3200" dirty="0"/>
              <a:t>하나님의 목장을 우리의 소유로 만들자</a:t>
            </a:r>
            <a:r>
              <a:rPr lang="en-US" altLang="ko-KR" sz="3200" dirty="0"/>
              <a:t>" </a:t>
            </a:r>
            <a:r>
              <a:rPr lang="ko-KR" altLang="en-US" sz="3200" dirty="0"/>
              <a:t>하고 말하던 자들입니다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13   </a:t>
            </a:r>
            <a:r>
              <a:rPr lang="ko-KR" altLang="en-US" sz="3200" dirty="0"/>
              <a:t>나의 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그들을</a:t>
            </a:r>
            <a:r>
              <a:rPr lang="en-US" altLang="ko-KR" sz="3200" dirty="0"/>
              <a:t>, </a:t>
            </a:r>
            <a:r>
              <a:rPr lang="ko-KR" altLang="en-US" sz="3200" dirty="0"/>
              <a:t>바람에 굴러가는 엉겅퀴와 쭉정이와 같게 해주십시오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14   </a:t>
            </a:r>
            <a:r>
              <a:rPr lang="ko-KR" altLang="en-US" sz="3200" dirty="0"/>
              <a:t>산림을 태우는 불길처럼</a:t>
            </a:r>
            <a:r>
              <a:rPr lang="en-US" altLang="ko-KR" sz="3200" dirty="0"/>
              <a:t>, </a:t>
            </a:r>
            <a:r>
              <a:rPr lang="ko-KR" altLang="en-US" sz="3200" dirty="0"/>
              <a:t>산들을 삼키는 불꽃처럼</a:t>
            </a:r>
            <a:r>
              <a:rPr lang="en-US" altLang="ko-KR" sz="3200" dirty="0"/>
              <a:t>,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46ECDD-9A6E-C166-A941-A46499C7359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83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3ACDD1-714E-5E98-818D-245616825587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83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3652164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193E2-BE02-28F7-7F45-3A02526BB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C19403E-7FF2-DDCF-8ED9-EF0D507FB9F1}"/>
              </a:ext>
            </a:extLst>
          </p:cNvPr>
          <p:cNvSpPr txBox="1"/>
          <p:nvPr/>
        </p:nvSpPr>
        <p:spPr>
          <a:xfrm>
            <a:off x="215516" y="1196752"/>
            <a:ext cx="87129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/>
              <a:t>15   </a:t>
            </a:r>
            <a:r>
              <a:rPr lang="ko-KR" altLang="en-US" sz="3200" dirty="0"/>
              <a:t>주님의 회오리바람으로</a:t>
            </a:r>
            <a:r>
              <a:rPr lang="en-US" altLang="ko-KR" sz="3200" dirty="0"/>
              <a:t>, </a:t>
            </a:r>
            <a:r>
              <a:rPr lang="ko-KR" altLang="en-US" sz="3200" dirty="0"/>
              <a:t>그들을 쫓아내어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주님의 폭풍으로</a:t>
            </a:r>
            <a:r>
              <a:rPr lang="en-US" altLang="ko-KR" sz="3200" dirty="0"/>
              <a:t>, </a:t>
            </a:r>
            <a:r>
              <a:rPr lang="ko-KR" altLang="en-US" sz="3200" dirty="0"/>
              <a:t>그들이 두려움에 떨게 해주십시오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16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그들이 주님을 간절히 찾도록</a:t>
            </a:r>
            <a:r>
              <a:rPr lang="en-US" altLang="ko-KR" sz="3200" dirty="0"/>
              <a:t>, </a:t>
            </a:r>
            <a:r>
              <a:rPr lang="ko-KR" altLang="en-US" sz="3200" dirty="0"/>
              <a:t>그들의 얼굴에 수치를 씌워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17   </a:t>
            </a:r>
            <a:r>
              <a:rPr lang="ko-KR" altLang="en-US" sz="3200" dirty="0"/>
              <a:t>그들이 부끄러움을 당하고 영영 공포에 질려서</a:t>
            </a:r>
            <a:r>
              <a:rPr lang="en-US" altLang="ko-KR" sz="3200" dirty="0"/>
              <a:t>, </a:t>
            </a:r>
            <a:r>
              <a:rPr lang="ko-KR" altLang="en-US" sz="3200" dirty="0"/>
              <a:t>수치를 쓰고 멸망하게 해주십시오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18   </a:t>
            </a:r>
            <a:r>
              <a:rPr lang="ko-KR" altLang="en-US" sz="3200" dirty="0"/>
              <a:t>하나님의 이름은 </a:t>
            </a:r>
            <a:r>
              <a:rPr lang="en-US" altLang="ko-KR" sz="3200" dirty="0"/>
              <a:t>'</a:t>
            </a:r>
            <a:r>
              <a:rPr lang="ko-KR" altLang="en-US" sz="3200" dirty="0"/>
              <a:t>주</a:t>
            </a:r>
            <a:r>
              <a:rPr lang="en-US" altLang="ko-KR" sz="3200" dirty="0"/>
              <a:t>'</a:t>
            </a:r>
            <a:r>
              <a:rPr lang="ko-KR" altLang="en-US" sz="3200" dirty="0"/>
              <a:t>이시며</a:t>
            </a:r>
            <a:r>
              <a:rPr lang="en-US" altLang="ko-KR" sz="3200" dirty="0"/>
              <a:t>, </a:t>
            </a:r>
            <a:r>
              <a:rPr lang="ko-KR" altLang="en-US" sz="3200" dirty="0"/>
              <a:t>온 세상에서 주님만이 홀로 가장 높은 분이심을 알게 해주십시오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E552A9-FB28-1AC9-48A9-AFFF042C1EA0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83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1A728E-6B2C-786E-55FB-C8E7FAE2880A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83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16681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83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83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83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83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123873</TotalTime>
  <Words>374</Words>
  <Application>Microsoft Office PowerPoint</Application>
  <PresentationFormat>화면 슬라이드 쇼(4:3)</PresentationFormat>
  <Paragraphs>51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6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10970</cp:revision>
  <dcterms:created xsi:type="dcterms:W3CDTF">2020-04-21T04:48:11Z</dcterms:created>
  <dcterms:modified xsi:type="dcterms:W3CDTF">2026-06-20T23:31:02Z</dcterms:modified>
</cp:coreProperties>
</file>