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28086-B07A-B68D-51DD-B446977F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36DC15-BE8C-335C-37A5-E5C7CEB6DD8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누가 주님께 예배할 수 있는가</a:t>
            </a:r>
            <a:r>
              <a:rPr lang="en-US" altLang="ko-KR" sz="3200" dirty="0">
                <a:solidFill>
                  <a:srgbClr val="FFFF00"/>
                </a:solidFill>
              </a:rPr>
              <a:t>?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누가 주님의 장막에서 살 수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누가 주님의 거룩한 산에 머무를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깨끗한 삶을 사는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정의를 실천하는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마음으로 진실을 말하는 사람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혀를 놀려 남의 허물을 들추지 않는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친구에게 해를 끼치지 않는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이웃을 모욕하지 않는 사람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하나님을 업신여기는 자를 경멸하고 주님을 두려워하는 사람을 존경하는 사람입니다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F8AEF-7BE8-979A-6FC6-B2038133D70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012D0-1E4F-70D6-BDA0-9A2289A8F46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4147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맹세한 </a:t>
            </a:r>
            <a:r>
              <a:rPr lang="ko-KR" altLang="en-US" sz="3200" dirty="0"/>
              <a:t>것은 해가 되더라도 깨뜨리지 않고 지키는 사람입니다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높은 이자를 받으려고 돈을 꾸어 주지 않으며</a:t>
            </a:r>
            <a:r>
              <a:rPr lang="en-US" altLang="ko-KR" sz="3200" dirty="0"/>
              <a:t>, </a:t>
            </a:r>
            <a:r>
              <a:rPr lang="ko-KR" altLang="en-US" sz="3200" dirty="0"/>
              <a:t>무죄한 사람을 </a:t>
            </a:r>
            <a:r>
              <a:rPr lang="ko-KR" altLang="en-US" sz="3200" dirty="0" err="1"/>
              <a:t>해칠세라</a:t>
            </a:r>
            <a:r>
              <a:rPr lang="ko-KR" altLang="en-US" sz="3200" dirty="0"/>
              <a:t> 뇌물을 받지 않는 사람입니다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이러한 사람은 영원히 흔들리지 않을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123379</TotalTime>
  <Words>205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10901</cp:revision>
  <dcterms:created xsi:type="dcterms:W3CDTF">2020-04-21T04:48:11Z</dcterms:created>
  <dcterms:modified xsi:type="dcterms:W3CDTF">2026-06-09T00:00:00Z</dcterms:modified>
</cp:coreProperties>
</file>