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56" r:id="rId9"/>
    <p:sldId id="384" r:id="rId10"/>
    <p:sldId id="41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A41B1-E67F-2359-D578-E2C343B35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1CE5A-CB72-B168-FC17-6320AD73F37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하나님의 보호를 구하는 기도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주님께로 피합니다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보호하여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수치를 당하는 일이 없게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주님은 의로우시니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도우시고</a:t>
            </a:r>
            <a:r>
              <a:rPr lang="en-US" altLang="ko-KR" sz="3200" dirty="0"/>
              <a:t>, </a:t>
            </a:r>
            <a:r>
              <a:rPr lang="ko-KR" altLang="en-US" sz="3200" dirty="0"/>
              <a:t>건져 주십시오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나에게로</a:t>
            </a:r>
            <a:r>
              <a:rPr lang="ko-KR" altLang="en-US" sz="3200" dirty="0"/>
              <a:t> 귀를 기울이시고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구원해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주님은 나의 반석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요새이시니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어느 때나 찾아가서 숨을 반석이 되어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구원하는 견고한 요새가 되어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악한 사람에게서 건져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잔인한 폭력배의 손에서 건져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FCE0F-F5B7-902A-2265-B0720DCD4A8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CA86E-37D1-2FF5-6E0C-7502EA84B4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42859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1AE9B-EF78-42B5-C231-1AADDAE5D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D259D9-922D-2A1C-3F30-18E04B103AD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 밖에는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희망이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어려서부터</a:t>
            </a:r>
            <a:r>
              <a:rPr lang="ko-KR" altLang="en-US" sz="3200" dirty="0"/>
              <a:t> 나는 주님만을 믿어 왔습니다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나는 태어날 때부터 주님을 의지하였습니다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어머니 뱃속에서 나올 때에 나를 받아 주신 분도 바로 주님이셨기에 내가 늘 주님을 찬양합니다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나는 많은 사람에게 비난의 표적이 되었으나</a:t>
            </a:r>
            <a:r>
              <a:rPr lang="en-US" altLang="ko-KR" sz="3200" dirty="0"/>
              <a:t>, </a:t>
            </a:r>
            <a:r>
              <a:rPr lang="ko-KR" altLang="en-US" sz="3200" dirty="0"/>
              <a:t>주님만은 나의 든든한 피난처가 되어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온종일 나는 주님을 찬양하고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영광을 선포합니다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내가 늙더라도 나를 내치지 마시고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32C34-1B1C-959F-1759-8B267937C8D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1A274-F9CF-CBBB-0057-82628E8F6AF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0738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11D88-C311-44C2-2E7F-A6E11D78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8C6FDB-0B4A-98A7-945C-41ECEFAB2A6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쇠약하더라도 나를 버리지 마십시오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내 원수들이 나를 헐뜯고</a:t>
            </a:r>
            <a:r>
              <a:rPr lang="en-US" altLang="ko-KR" sz="3200" dirty="0"/>
              <a:t>, </a:t>
            </a:r>
            <a:r>
              <a:rPr lang="ko-KR" altLang="en-US" sz="3200" dirty="0"/>
              <a:t>내 생명을 노리는 자들이 나를 해치려고 음모를 꾸밉니다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그들이 나를 두고 말하기를 </a:t>
            </a:r>
            <a:r>
              <a:rPr lang="en-US" altLang="ko-KR" sz="3200" dirty="0"/>
              <a:t>"</a:t>
            </a:r>
            <a:r>
              <a:rPr lang="ko-KR" altLang="en-US" sz="3200" dirty="0"/>
              <a:t>하나님도 그를 버렸다</a:t>
            </a:r>
            <a:r>
              <a:rPr lang="en-US" altLang="ko-KR" sz="3200" dirty="0"/>
              <a:t>. </a:t>
            </a:r>
            <a:r>
              <a:rPr lang="ko-KR" altLang="en-US" sz="3200" dirty="0"/>
              <a:t>그를 건져 줄 사람이 없으니</a:t>
            </a:r>
            <a:r>
              <a:rPr lang="en-US" altLang="ko-KR" sz="3200" dirty="0"/>
              <a:t>, </a:t>
            </a:r>
            <a:r>
              <a:rPr lang="ko-KR" altLang="en-US" sz="3200" dirty="0"/>
              <a:t>쫓아가서 사로잡자</a:t>
            </a:r>
            <a:r>
              <a:rPr lang="en-US" altLang="ko-KR" sz="3200" dirty="0"/>
              <a:t>" </a:t>
            </a:r>
            <a:r>
              <a:rPr lang="ko-KR" altLang="en-US" sz="3200" dirty="0"/>
              <a:t>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나에게서 멀리 떠나지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어서 속히 오셔서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도와주십시오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나를 고발하는 자들이 부끄러움을 당하고</a:t>
            </a:r>
            <a:r>
              <a:rPr lang="en-US" altLang="ko-KR" sz="3200" dirty="0"/>
              <a:t>, </a:t>
            </a:r>
            <a:r>
              <a:rPr lang="ko-KR" altLang="en-US" sz="3200" dirty="0"/>
              <a:t>흔적도 없이 사라지게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음해하는 자들이 모욕과 수치를 당하게 해주십시오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BB8AD-EDD2-9007-58AB-1FEBC9FFE62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4B646-42AA-2B30-6F72-5D9DFB8E534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5168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3758-E6C8-42E6-4108-A3A04151D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987432-56FB-9D29-0834-294182AAF80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나는 내 희망을 언제나 </a:t>
            </a:r>
            <a:r>
              <a:rPr lang="ko-KR" altLang="en-US" sz="3200" dirty="0" err="1"/>
              <a:t>주님께만</a:t>
            </a:r>
            <a:r>
              <a:rPr lang="ko-KR" altLang="en-US" sz="3200" dirty="0"/>
              <a:t> 두고 주님을 더욱더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내가 비록 그 뜻을 다 헤아리지는 못하지만 주님의 의로우심을 내 입으로 </a:t>
            </a:r>
            <a:r>
              <a:rPr lang="ko-KR" altLang="en-US" sz="3200" dirty="0" err="1"/>
              <a:t>전하렵니다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이루신 구원의 행적을 종일 </a:t>
            </a:r>
            <a:r>
              <a:rPr lang="ko-KR" altLang="en-US" sz="3200" dirty="0" err="1"/>
              <a:t>알리렵니다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성전으로 들어가 주님의 능력을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홀로 보여 주신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의로우신 행적을 널리 </a:t>
            </a:r>
            <a:r>
              <a:rPr lang="ko-KR" altLang="en-US" sz="3200" dirty="0" err="1"/>
              <a:t>알리렵니다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어릴 때부터 나를 가르치셨기에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보여 주신 그 놀라운 일들을 내가 지금까지 전하고 있습니다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57B6A-D8B9-BD95-87B1-CF0721162A8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DACFA-F8E2-A5E4-5064-53C8BC4AE06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87262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60223-628A-FBB0-4764-882692B7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2AC999-2D7E-5B13-9A60-415AA26645C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내가 이제 늙어서</a:t>
            </a:r>
            <a:r>
              <a:rPr lang="en-US" altLang="ko-KR" sz="3200" dirty="0"/>
              <a:t>, </a:t>
            </a:r>
            <a:r>
              <a:rPr lang="ko-KR" altLang="en-US" sz="3200" dirty="0"/>
              <a:t>머리카락에 희끗희끗 인생의 서리가 내렸어도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버리지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팔을 펴서 나타내 보이신 그 능력을 </a:t>
            </a:r>
            <a:r>
              <a:rPr lang="ko-KR" altLang="en-US" sz="3200" dirty="0" err="1"/>
              <a:t>오고오는</a:t>
            </a:r>
            <a:r>
              <a:rPr lang="ko-KR" altLang="en-US" sz="3200" dirty="0"/>
              <a:t> 세대에 </a:t>
            </a:r>
            <a:r>
              <a:rPr lang="ko-KR" altLang="en-US" sz="3200" dirty="0" err="1"/>
              <a:t>전하렵니다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의로우심이 저 하늘 높은 곳까지 미칩니다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위대한 일을 하셨으니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그 어느 누구를 주님과 견주어 보겠습니까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주님께서 비록 많은 재난과 불행을 나에게 내리셨으나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나를 다시 살려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땅 깊은 곳에서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다시 이끌어내어 주실 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E58DA-81B3-993A-186E-4668DC2850E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86D92-805E-9000-3B05-5DFB7E107E6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65563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60E47-4EF8-8A51-F2DC-DB00E2ECA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B9320F-1534-1976-D1C2-7AB4FB4CE81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믿습니다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주님께서는 나를 전보다 더 잘되게 </a:t>
            </a:r>
            <a:r>
              <a:rPr lang="ko-KR" altLang="en-US" sz="3200" dirty="0" err="1"/>
              <a:t>해주시며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다시 위로해 주실 줄을 믿습니다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내가 거문고를 타며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감사의 노래를 </a:t>
            </a:r>
            <a:r>
              <a:rPr lang="ko-KR" altLang="en-US" sz="3200" dirty="0" err="1"/>
              <a:t>부르렵니다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성실하심을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이스라엘의 거룩하신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수금을 타면서 주님께 노래를 불러 </a:t>
            </a:r>
            <a:r>
              <a:rPr lang="ko-KR" altLang="en-US" sz="3200" dirty="0" err="1"/>
              <a:t>올리렵니다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내가 주님을 찬양할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내 입술은 흥겨운 노래로 가득 차고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속량하여 주신 나의 영혼이 </a:t>
            </a:r>
            <a:r>
              <a:rPr lang="ko-KR" altLang="en-US" sz="3200" dirty="0" err="1"/>
              <a:t>흥겨워할</a:t>
            </a:r>
            <a:r>
              <a:rPr lang="ko-KR" altLang="en-US" sz="3200" dirty="0"/>
              <a:t>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내 혀도 온종일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의로우심을 말할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B7471-7879-C513-11E2-EED3936E6E4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921E4-2E17-3093-80B0-1FD7A753387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5203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음해하려던 자들은</a:t>
            </a:r>
            <a:r>
              <a:rPr lang="en-US" altLang="ko-KR" sz="3200" dirty="0"/>
              <a:t>, </a:t>
            </a:r>
            <a:r>
              <a:rPr lang="ko-KR" altLang="en-US" sz="3200" dirty="0"/>
              <a:t>오히려 부끄러움을 당하고</a:t>
            </a:r>
            <a:r>
              <a:rPr lang="en-US" altLang="ko-KR" sz="3200" dirty="0"/>
              <a:t>, </a:t>
            </a:r>
            <a:r>
              <a:rPr lang="ko-KR" altLang="en-US" sz="3200" dirty="0"/>
              <a:t>오히려 수치를 당할 것이기 때문입니다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123790</TotalTime>
  <Words>603</Words>
  <Application>Microsoft Office PowerPoint</Application>
  <PresentationFormat>화면 슬라이드 쇼(4:3)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10958</cp:revision>
  <dcterms:created xsi:type="dcterms:W3CDTF">2020-04-21T04:48:11Z</dcterms:created>
  <dcterms:modified xsi:type="dcterms:W3CDTF">2026-06-19T00:01:32Z</dcterms:modified>
</cp:coreProperties>
</file>