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56" r:id="rId9"/>
    <p:sldId id="384" r:id="rId10"/>
    <p:sldId id="410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욥기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32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endParaRPr lang="en-US" altLang="ko-KR" sz="28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66083-6D07-DFB4-07E4-15A2C49D9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DF20E67-4264-1EF9-B0B5-AAE52269244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 err="1">
                <a:solidFill>
                  <a:srgbClr val="FFFF00"/>
                </a:solidFill>
              </a:rPr>
              <a:t>엘리후의</a:t>
            </a:r>
            <a:r>
              <a:rPr lang="ko-KR" altLang="en-US" sz="3200" dirty="0">
                <a:solidFill>
                  <a:srgbClr val="FFFF00"/>
                </a:solidFill>
              </a:rPr>
              <a:t> 발언</a:t>
            </a:r>
            <a:r>
              <a:rPr lang="en-US" altLang="ko-KR" sz="3200" dirty="0">
                <a:solidFill>
                  <a:srgbClr val="FFFF00"/>
                </a:solidFill>
              </a:rPr>
              <a:t>(32:1-37:24)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 err="1"/>
              <a:t>욥이</a:t>
            </a:r>
            <a:r>
              <a:rPr lang="ko-KR" altLang="en-US" sz="3200" dirty="0"/>
              <a:t> 끝내 자기가 옳다고 주장하므로</a:t>
            </a:r>
            <a:r>
              <a:rPr lang="en-US" altLang="ko-KR" sz="3200" dirty="0"/>
              <a:t>, </a:t>
            </a:r>
            <a:r>
              <a:rPr lang="ko-KR" altLang="en-US" sz="3200" dirty="0"/>
              <a:t>이 세 사람은 </a:t>
            </a:r>
            <a:r>
              <a:rPr lang="ko-KR" altLang="en-US" sz="3200" dirty="0" err="1"/>
              <a:t>욥을</a:t>
            </a:r>
            <a:r>
              <a:rPr lang="ko-KR" altLang="en-US" sz="3200" dirty="0"/>
              <a:t> 설득하려고 하던 노력을 그만두었다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 err="1"/>
              <a:t>욥이</a:t>
            </a:r>
            <a:r>
              <a:rPr lang="ko-KR" altLang="en-US" sz="3200" dirty="0"/>
              <a:t> 이렇게 자기가 옳다고 주장하면서 모든 잘못을 하나님께 돌리므로</a:t>
            </a:r>
            <a:r>
              <a:rPr lang="en-US" altLang="ko-KR" sz="3200" dirty="0"/>
              <a:t>, </a:t>
            </a:r>
            <a:r>
              <a:rPr lang="ko-KR" altLang="en-US" sz="3200" dirty="0"/>
              <a:t>옆에 서서 듣기만 하던 </a:t>
            </a:r>
            <a:r>
              <a:rPr lang="ko-KR" altLang="en-US" sz="3200" dirty="0" err="1"/>
              <a:t>엘리후라는</a:t>
            </a:r>
            <a:r>
              <a:rPr lang="ko-KR" altLang="en-US" sz="3200" dirty="0"/>
              <a:t> 사람은</a:t>
            </a:r>
            <a:r>
              <a:rPr lang="en-US" altLang="ko-KR" sz="3200" dirty="0"/>
              <a:t>, </a:t>
            </a:r>
            <a:r>
              <a:rPr lang="ko-KR" altLang="en-US" sz="3200" dirty="0"/>
              <a:t>듣다 못하여 분을 더 이상 참지 못하고 화를 냈다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엘리후는</a:t>
            </a:r>
            <a:r>
              <a:rPr lang="ko-KR" altLang="en-US" sz="3200" dirty="0"/>
              <a:t> 람 족속에 속하는 부스 사람 </a:t>
            </a:r>
            <a:r>
              <a:rPr lang="ko-KR" altLang="en-US" sz="3200" dirty="0" err="1"/>
              <a:t>바라겔의</a:t>
            </a:r>
            <a:r>
              <a:rPr lang="ko-KR" altLang="en-US" sz="3200" dirty="0"/>
              <a:t> 아들이다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 err="1"/>
              <a:t>엘리후는</a:t>
            </a:r>
            <a:r>
              <a:rPr lang="ko-KR" altLang="en-US" sz="3200" dirty="0"/>
              <a:t> 또 </a:t>
            </a:r>
            <a:r>
              <a:rPr lang="ko-KR" altLang="en-US" sz="3200" dirty="0" err="1"/>
              <a:t>욥의</a:t>
            </a:r>
            <a:r>
              <a:rPr lang="ko-KR" altLang="en-US" sz="3200" dirty="0"/>
              <a:t> 세 친구에게도 화를 냈다</a:t>
            </a:r>
            <a:r>
              <a:rPr lang="en-US" altLang="ko-KR" sz="3200" dirty="0"/>
              <a:t>. </a:t>
            </a:r>
            <a:r>
              <a:rPr lang="ko-KR" altLang="en-US" sz="3200" dirty="0"/>
              <a:t>그 세 친구는 </a:t>
            </a:r>
            <a:r>
              <a:rPr lang="ko-KR" altLang="en-US" sz="3200" dirty="0" err="1"/>
              <a:t>욥을</a:t>
            </a:r>
            <a:r>
              <a:rPr lang="ko-KR" altLang="en-US" sz="3200" dirty="0"/>
              <a:t> 정죄하려고만 했지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욥이</a:t>
            </a:r>
            <a:r>
              <a:rPr lang="ko-KR" altLang="en-US" sz="3200" dirty="0"/>
              <a:t> 하는 말에 변변한 대답을 하지 못하였기 때문이다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8B6198-1EFE-2D36-90AD-689E7333F3F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A7603-7890-4A37-1476-A6D9D38E456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81482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ADD63-4D4C-5043-4AAF-D6683D281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41FF2A-9145-327A-F5C9-1178EC1CB74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그들 가운데서 </a:t>
            </a:r>
            <a:r>
              <a:rPr lang="ko-KR" altLang="en-US" sz="3200" dirty="0" err="1"/>
              <a:t>엘리후가</a:t>
            </a:r>
            <a:r>
              <a:rPr lang="ko-KR" altLang="en-US" sz="3200" dirty="0"/>
              <a:t> 가장 젊은 사람이므로</a:t>
            </a:r>
            <a:r>
              <a:rPr lang="en-US" altLang="ko-KR" sz="3200" dirty="0"/>
              <a:t>, </a:t>
            </a:r>
            <a:r>
              <a:rPr lang="ko-KR" altLang="en-US" sz="3200" dirty="0"/>
              <a:t>그는 다른 사람들이 말을 끝낼 때까지 기다려야만 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그런데 그 세 사람이 모두 </a:t>
            </a:r>
            <a:r>
              <a:rPr lang="ko-KR" altLang="en-US" sz="3200" dirty="0" err="1"/>
              <a:t>욥에게</a:t>
            </a:r>
            <a:r>
              <a:rPr lang="ko-KR" altLang="en-US" sz="3200" dirty="0"/>
              <a:t> 대답을 제대로 하지 못하였으므로</a:t>
            </a:r>
            <a:r>
              <a:rPr lang="en-US" altLang="ko-KR" sz="3200" dirty="0"/>
              <a:t>, </a:t>
            </a:r>
            <a:r>
              <a:rPr lang="ko-KR" altLang="en-US" sz="3200" dirty="0"/>
              <a:t>그는 화가 났다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부스 사람 </a:t>
            </a:r>
            <a:r>
              <a:rPr lang="ko-KR" altLang="en-US" sz="3200" dirty="0" err="1"/>
              <a:t>바라겔의</a:t>
            </a:r>
            <a:r>
              <a:rPr lang="ko-KR" altLang="en-US" sz="3200" dirty="0"/>
              <a:t> 아들 </a:t>
            </a:r>
            <a:r>
              <a:rPr lang="ko-KR" altLang="en-US" sz="3200" dirty="0" err="1"/>
              <a:t>엘리후가</a:t>
            </a:r>
            <a:r>
              <a:rPr lang="ko-KR" altLang="en-US" sz="3200" dirty="0"/>
              <a:t> 말하였다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ko-KR" altLang="en-US" sz="3200" dirty="0" err="1">
                <a:solidFill>
                  <a:srgbClr val="FFFF00"/>
                </a:solidFill>
              </a:rPr>
              <a:t>엘리후의</a:t>
            </a:r>
            <a:r>
              <a:rPr lang="ko-KR" altLang="en-US" sz="3200" dirty="0">
                <a:solidFill>
                  <a:srgbClr val="FFFF00"/>
                </a:solidFill>
              </a:rPr>
              <a:t> 말</a:t>
            </a:r>
          </a:p>
          <a:p>
            <a:pPr fontAlgn="base"/>
            <a:r>
              <a:rPr lang="ko-KR" altLang="en-US" sz="3200" dirty="0"/>
              <a:t>나는 어리고</a:t>
            </a:r>
            <a:r>
              <a:rPr lang="en-US" altLang="ko-KR" sz="3200" dirty="0"/>
              <a:t>, </a:t>
            </a:r>
            <a:r>
              <a:rPr lang="ko-KR" altLang="en-US" sz="3200" dirty="0"/>
              <a:t>세 분께서는 이미 연로하십니다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그래서 나는 어른들께 선뜻 나서서 내 견해를 밝히기를 망설였습니다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나는 듣기만 하겠다고 생각하였습니다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오래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45B841-0ADB-D20C-FEF9-17F4C51B989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116F7-0E5A-0C2C-D327-BC3860736C8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17311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DA21F-7AB2-E19F-5A68-96EE5A3D3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752907-CDC7-0E5E-C45B-AFA140A2CA1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사신 분들은 살아오신 것만큼 지혜도 쌓으셨으니까</a:t>
            </a:r>
            <a:r>
              <a:rPr lang="en-US" altLang="ko-KR" sz="3200" dirty="0"/>
              <a:t>, </a:t>
            </a:r>
            <a:r>
              <a:rPr lang="ko-KR" altLang="en-US" sz="3200" dirty="0"/>
              <a:t>세 </a:t>
            </a:r>
            <a:r>
              <a:rPr lang="ko-KR" altLang="en-US" sz="3200" dirty="0" err="1"/>
              <a:t>분들께서만</a:t>
            </a:r>
            <a:r>
              <a:rPr lang="ko-KR" altLang="en-US" sz="3200" dirty="0"/>
              <a:t> 말씀하시도록 하려고 생각하였습니다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그러나 깨닫고 보니</a:t>
            </a:r>
            <a:r>
              <a:rPr lang="en-US" altLang="ko-KR" sz="3200" dirty="0"/>
              <a:t>, </a:t>
            </a:r>
            <a:r>
              <a:rPr lang="ko-KR" altLang="en-US" sz="3200" dirty="0"/>
              <a:t>사람에게 슬기를 주는 것은 사람 안에 있는 영 곧 전능하신 분의 입김이라는 것을 알았습니다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사람은 나이가 많아진다고 지혜로워지는 것이 아니며</a:t>
            </a:r>
            <a:r>
              <a:rPr lang="en-US" altLang="ko-KR" sz="3200" dirty="0"/>
              <a:t>, </a:t>
            </a:r>
            <a:r>
              <a:rPr lang="ko-KR" altLang="en-US" sz="3200" dirty="0"/>
              <a:t>나이를 많이 먹는다고 시비를 더 잘 가리는 것도 아니라는 것을 알았습니다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그래서 나도</a:t>
            </a:r>
            <a:r>
              <a:rPr lang="en-US" altLang="ko-KR" sz="3200" dirty="0"/>
              <a:t>, </a:t>
            </a:r>
            <a:r>
              <a:rPr lang="ko-KR" altLang="en-US" sz="3200" dirty="0"/>
              <a:t>생각하는 바를 말씀드리고자 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하는 말을 들어 주시기 바랍니다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32A40-4C52-AC4D-3511-47666D59C4F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391A8-DEEF-782C-C959-D2EC5140598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63559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CC310-6728-4A97-6072-842ABD603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93B0EF-53EF-C1E5-D21C-3679A66B357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세 분이 말씀하시는 동안에</a:t>
            </a:r>
            <a:r>
              <a:rPr lang="en-US" altLang="ko-KR" sz="3200" dirty="0"/>
              <a:t>, </a:t>
            </a:r>
            <a:r>
              <a:rPr lang="ko-KR" altLang="en-US" sz="3200" dirty="0"/>
              <a:t>나는 참으며 듣기만 하였습니다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세 분이 지혜로운 말씀을 찾으시는 동안에</a:t>
            </a:r>
            <a:r>
              <a:rPr lang="en-US" altLang="ko-KR" sz="3200" dirty="0"/>
              <a:t>, </a:t>
            </a:r>
            <a:r>
              <a:rPr lang="ko-KR" altLang="en-US" sz="3200" dirty="0"/>
              <a:t>나는 줄곧 기다렸습니다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나는 세 분이 하시는 말씀을 주의 깊게 들었습니다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그런데 세 분께서는 어느 한 분도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어른의 말을 반증하거나 어른의 말에 제대로 답변하지 못하셨습니다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그러고서도 어떻게 지혜를 발견했다고 주장하실 수 있으십니까</a:t>
            </a:r>
            <a:r>
              <a:rPr lang="en-US" altLang="ko-KR" sz="3200" dirty="0"/>
              <a:t>? </a:t>
            </a:r>
            <a:r>
              <a:rPr lang="ko-KR" altLang="en-US" sz="3200" dirty="0"/>
              <a:t>세 분께서 이 일에 실패하셨으니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이제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어른으로 하여금 하나님의 대답을 들으시도록 하겠습니다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5EEFE4-5299-F97A-AE95-C42692EAC43F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A5D82-6630-27BC-2A23-6A5A707EA65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24627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33F34-869F-C56F-8650-524736709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D0E638-4B38-8638-48E1-E435B629C41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어른이 나에게 직접 말을 걸어온 것이 아니므로</a:t>
            </a:r>
            <a:r>
              <a:rPr lang="en-US" altLang="ko-KR" sz="3200" dirty="0"/>
              <a:t>, </a:t>
            </a:r>
            <a:r>
              <a:rPr lang="ko-KR" altLang="en-US" sz="3200" dirty="0"/>
              <a:t>나는 세 분께서 말씀하신 것과는 다른 방식으로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어른께 대답하겠습니다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 err="1"/>
              <a:t>욥</a:t>
            </a:r>
            <a:r>
              <a:rPr lang="ko-KR" altLang="en-US" sz="3200" dirty="0"/>
              <a:t> 어른께서는 들으십시오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세 분 친구가 놀라서 말을 하지 못합니다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그분들은 어른께 아무런 대답도 하지 못합니다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그런데도 내가 그들이 입을 다물 때까지 기다려야 합니까</a:t>
            </a:r>
            <a:r>
              <a:rPr lang="en-US" altLang="ko-KR" sz="3200" dirty="0"/>
              <a:t>? </a:t>
            </a:r>
            <a:r>
              <a:rPr lang="ko-KR" altLang="en-US" sz="3200" dirty="0"/>
              <a:t>이제 그들은 할 말도 없으면서</a:t>
            </a:r>
            <a:r>
              <a:rPr lang="en-US" altLang="ko-KR" sz="3200" dirty="0"/>
              <a:t>, </a:t>
            </a:r>
            <a:r>
              <a:rPr lang="ko-KR" altLang="en-US" sz="3200" dirty="0"/>
              <a:t>그냥 서 있기만 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그럴 수 없습니다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이제는 내가 대답하겠습니다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생각한 바를 말씀드리겠습니다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FD17F3-C3E7-E9C2-FE87-060A2C2B8E9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5F47C-904E-265E-45DE-51A86DF9DBF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94513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67BE3-8731-2691-88E4-FC198E9EE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6ECAC0-916A-8A95-4F40-0E763C1BFCD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이제는 더 이상 기다릴 수 없고</a:t>
            </a:r>
            <a:r>
              <a:rPr lang="en-US" altLang="ko-KR" sz="3200" dirty="0"/>
              <a:t>, </a:t>
            </a:r>
            <a:r>
              <a:rPr lang="ko-KR" altLang="en-US" sz="3200" dirty="0"/>
              <a:t>말을 참을 수도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말할 기회를 얻지 못하면</a:t>
            </a:r>
            <a:r>
              <a:rPr lang="en-US" altLang="ko-KR" sz="3200" dirty="0"/>
              <a:t>, </a:t>
            </a:r>
            <a:r>
              <a:rPr lang="ko-KR" altLang="en-US" sz="3200" dirty="0"/>
              <a:t>새 술이 가득 담긴 포도주 부대가 터지듯이</a:t>
            </a:r>
            <a:r>
              <a:rPr lang="en-US" altLang="ko-KR" sz="3200" dirty="0"/>
              <a:t>, </a:t>
            </a:r>
            <a:r>
              <a:rPr lang="ko-KR" altLang="en-US" sz="3200" dirty="0"/>
              <a:t>내 가슴이 터져 버릴 것 같습니다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참을 수 없습니다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말을 해야 하겠습니다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이 논쟁에서 어느 누구 편을 들 생각은 없습니다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또 누구에게 듣기 좋은 말로 아첨할 생각도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본래 나는 아첨할 줄도 모르지만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지으신 분이 지체하지 않고 나를 </a:t>
            </a:r>
            <a:r>
              <a:rPr lang="ko-KR" altLang="en-US" sz="3200" dirty="0" err="1"/>
              <a:t>데려가실까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FD497-EF05-F854-E11F-5B4F8E42499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6B6F61-FF26-B478-918B-26AFE81F0BC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65339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두려워서도</a:t>
            </a:r>
            <a:r>
              <a:rPr lang="en-US" altLang="ko-KR" sz="3200" dirty="0"/>
              <a:t>, </a:t>
            </a:r>
            <a:r>
              <a:rPr lang="ko-KR" altLang="en-US" sz="3200" dirty="0"/>
              <a:t>그럴 수는 없습니다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32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32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123254</TotalTime>
  <Words>586</Words>
  <Application>Microsoft Office PowerPoint</Application>
  <PresentationFormat>화면 슬라이드 쇼(4:3)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10876</cp:revision>
  <dcterms:created xsi:type="dcterms:W3CDTF">2020-04-21T04:48:11Z</dcterms:created>
  <dcterms:modified xsi:type="dcterms:W3CDTF">2026-06-05T10:03:30Z</dcterms:modified>
</cp:coreProperties>
</file>