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63" r:id="rId3"/>
    <p:sldId id="764" r:id="rId4"/>
    <p:sldId id="762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95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798A9-1213-A8A5-5A29-962B00D26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1A910E-B826-18E0-C23E-11AB5D3FC10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주님께 예배하고 복종하여라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오너라</a:t>
            </a:r>
            <a:r>
              <a:rPr lang="en-US" altLang="ko-KR" sz="3200" dirty="0"/>
              <a:t>, </a:t>
            </a:r>
            <a:r>
              <a:rPr lang="ko-KR" altLang="en-US" sz="3200" dirty="0"/>
              <a:t>우리가 주님께 즐거이 노래하자</a:t>
            </a:r>
            <a:r>
              <a:rPr lang="en-US" altLang="ko-KR" sz="3200" dirty="0"/>
              <a:t>. </a:t>
            </a:r>
            <a:r>
              <a:rPr lang="ko-KR" altLang="en-US" sz="3200" dirty="0"/>
              <a:t>우리를 구원하시는 반석을 보고</a:t>
            </a:r>
            <a:r>
              <a:rPr lang="en-US" altLang="ko-KR" sz="3200" dirty="0"/>
              <a:t>, </a:t>
            </a:r>
            <a:r>
              <a:rPr lang="ko-KR" altLang="en-US" sz="3200" dirty="0"/>
              <a:t>소리 높여 외치자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찬송을 부르며 그의 앞으로 나아가서</a:t>
            </a:r>
            <a:r>
              <a:rPr lang="en-US" altLang="ko-KR" sz="3200" dirty="0"/>
              <a:t>, </a:t>
            </a:r>
            <a:r>
              <a:rPr lang="ko-KR" altLang="en-US" sz="3200" dirty="0"/>
              <a:t>노래 가락에 맞추어</a:t>
            </a:r>
            <a:r>
              <a:rPr lang="en-US" altLang="ko-KR" sz="3200" dirty="0"/>
              <a:t>, </a:t>
            </a:r>
            <a:r>
              <a:rPr lang="ko-KR" altLang="en-US" sz="3200" dirty="0"/>
              <a:t>그분께 즐겁게 소리 높여 외치자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주님은 크신 </a:t>
            </a:r>
            <a:r>
              <a:rPr lang="ko-KR" altLang="en-US" sz="3200" dirty="0" err="1"/>
              <a:t>하나님이시요</a:t>
            </a:r>
            <a:r>
              <a:rPr lang="en-US" altLang="ko-KR" sz="3200" dirty="0"/>
              <a:t>, </a:t>
            </a:r>
            <a:r>
              <a:rPr lang="ko-KR" altLang="en-US" sz="3200" dirty="0"/>
              <a:t>모든 신들 위에 뛰어나신 왕이시다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땅의 깊은 곳도 그 손 안에 있고</a:t>
            </a:r>
            <a:r>
              <a:rPr lang="en-US" altLang="ko-KR" sz="3200" dirty="0"/>
              <a:t>, </a:t>
            </a:r>
            <a:r>
              <a:rPr lang="ko-KR" altLang="en-US" sz="3200" dirty="0"/>
              <a:t>산의 높은 꼭대기도 그의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바다도 그의 것이며</a:t>
            </a:r>
            <a:r>
              <a:rPr lang="en-US" altLang="ko-KR" sz="3200" dirty="0"/>
              <a:t>, </a:t>
            </a:r>
            <a:r>
              <a:rPr lang="ko-KR" altLang="en-US" sz="3200" dirty="0"/>
              <a:t>그가 지으신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마른 땅도 그가 손으로 빚으신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184B03-07FB-4B41-10CD-CB08DDBC4262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BD9B0-7F27-6CEC-B6B0-379DAC62FA4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33163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2B2E2-13F5-22F9-CAF2-E9938A1ED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14ECA9A-9163-D496-BA0F-37C85C24D91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오너라</a:t>
            </a:r>
            <a:r>
              <a:rPr lang="en-US" altLang="ko-KR" sz="3200" dirty="0"/>
              <a:t>, </a:t>
            </a:r>
            <a:r>
              <a:rPr lang="ko-KR" altLang="en-US" sz="3200" dirty="0"/>
              <a:t>우리가 엎드려 경배하자</a:t>
            </a:r>
            <a:r>
              <a:rPr lang="en-US" altLang="ko-KR" sz="3200" dirty="0"/>
              <a:t>. </a:t>
            </a:r>
            <a:r>
              <a:rPr lang="ko-KR" altLang="en-US" sz="3200" dirty="0"/>
              <a:t>우리를 지으신 주님 앞에 무릎을 꿇자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그는 우리의 </a:t>
            </a:r>
            <a:r>
              <a:rPr lang="ko-KR" altLang="en-US" sz="3200" dirty="0" err="1"/>
              <a:t>하나님이시요</a:t>
            </a:r>
            <a:r>
              <a:rPr lang="en-US" altLang="ko-KR" sz="3200" dirty="0"/>
              <a:t>, </a:t>
            </a:r>
            <a:r>
              <a:rPr lang="ko-KR" altLang="en-US" sz="3200" dirty="0"/>
              <a:t>우리는 그가 기르시는 백성이며</a:t>
            </a:r>
            <a:r>
              <a:rPr lang="en-US" altLang="ko-KR" sz="3200" dirty="0"/>
              <a:t>, </a:t>
            </a:r>
            <a:r>
              <a:rPr lang="ko-KR" altLang="en-US" sz="3200" dirty="0"/>
              <a:t>그가 손수 이끄시는 양 떼다</a:t>
            </a:r>
            <a:r>
              <a:rPr lang="en-US" altLang="ko-KR" sz="3200" dirty="0"/>
              <a:t>. </a:t>
            </a:r>
            <a:r>
              <a:rPr lang="ko-KR" altLang="en-US" sz="3200" dirty="0"/>
              <a:t>오늘</a:t>
            </a:r>
            <a:r>
              <a:rPr lang="en-US" altLang="ko-KR" sz="3200" dirty="0"/>
              <a:t>, </a:t>
            </a:r>
            <a:r>
              <a:rPr lang="ko-KR" altLang="en-US" sz="3200" dirty="0"/>
              <a:t>너희는 그의 음성을 들어 보아라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"</a:t>
            </a:r>
            <a:r>
              <a:rPr lang="ko-KR" altLang="en-US" sz="3200" dirty="0" err="1"/>
              <a:t>므리바에서처럼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맛사</a:t>
            </a:r>
            <a:r>
              <a:rPr lang="ko-KR" altLang="en-US" sz="3200" dirty="0"/>
              <a:t> 광야에 있을 때처럼</a:t>
            </a:r>
            <a:r>
              <a:rPr lang="en-US" altLang="ko-KR" sz="3200" dirty="0"/>
              <a:t>, </a:t>
            </a:r>
            <a:r>
              <a:rPr lang="ko-KR" altLang="en-US" sz="3200" dirty="0"/>
              <a:t>너희의 마음을 완고하게 하지 말아라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너희의 조상들은 그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내가 한 일을 보고서도</a:t>
            </a:r>
            <a:r>
              <a:rPr lang="en-US" altLang="ko-KR" sz="3200" dirty="0"/>
              <a:t>, </a:t>
            </a:r>
            <a:r>
              <a:rPr lang="ko-KR" altLang="en-US" sz="3200" dirty="0"/>
              <a:t>나를 시험하고 또 시험하였다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사십 년을 지나면서</a:t>
            </a:r>
            <a:r>
              <a:rPr lang="en-US" altLang="ko-KR" sz="3200" dirty="0"/>
              <a:t>, </a:t>
            </a:r>
            <a:r>
              <a:rPr lang="ko-KR" altLang="en-US" sz="3200" dirty="0"/>
              <a:t>나는 그 세대를 보고 싫증이 나서 </a:t>
            </a:r>
            <a:r>
              <a:rPr lang="en-US" altLang="ko-KR" sz="3200" dirty="0"/>
              <a:t>'</a:t>
            </a:r>
            <a:r>
              <a:rPr lang="ko-KR" altLang="en-US" sz="3200" dirty="0"/>
              <a:t>그들은 마음이 빗나간 백성이요</a:t>
            </a:r>
            <a:r>
              <a:rPr lang="en-US" altLang="ko-KR" sz="3200" dirty="0"/>
              <a:t>, </a:t>
            </a:r>
            <a:r>
              <a:rPr lang="ko-KR" altLang="en-US" sz="3200" dirty="0"/>
              <a:t>나의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BFA8A3-5410-97C1-48CD-27D790B2CFD8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63B42C-FB0A-2AA5-FB79-E4496F201020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683526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길을 </a:t>
            </a:r>
            <a:r>
              <a:rPr lang="ko-KR" altLang="en-US" sz="3200" dirty="0"/>
              <a:t>깨닫지 못하는 자들이구나</a:t>
            </a:r>
            <a:r>
              <a:rPr lang="en-US" altLang="ko-KR" sz="3200" dirty="0"/>
              <a:t>' </a:t>
            </a:r>
            <a:r>
              <a:rPr lang="ko-KR" altLang="en-US" sz="3200" dirty="0"/>
              <a:t>하였고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내가 화가 나서 </a:t>
            </a:r>
            <a:r>
              <a:rPr lang="en-US" altLang="ko-KR" sz="3200" dirty="0"/>
              <a:t>'</a:t>
            </a:r>
            <a:r>
              <a:rPr lang="ko-KR" altLang="en-US" sz="3200" dirty="0"/>
              <a:t>그들은 나의 안식에 들어오지 못할 것이다</a:t>
            </a:r>
            <a:r>
              <a:rPr lang="en-US" altLang="ko-KR" sz="3200" dirty="0"/>
              <a:t>' </a:t>
            </a:r>
            <a:r>
              <a:rPr lang="ko-KR" altLang="en-US" sz="3200" dirty="0"/>
              <a:t>하고 맹세까지 하였다</a:t>
            </a:r>
            <a:r>
              <a:rPr lang="en-US" altLang="ko-KR" sz="3200" dirty="0"/>
              <a:t>."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123937</TotalTime>
  <Words>295</Words>
  <Application>Microsoft Office PowerPoint</Application>
  <PresentationFormat>화면 슬라이드 쇼(4:3)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10982</cp:revision>
  <dcterms:created xsi:type="dcterms:W3CDTF">2020-04-21T04:48:11Z</dcterms:created>
  <dcterms:modified xsi:type="dcterms:W3CDTF">2026-06-22T23:33:53Z</dcterms:modified>
</cp:coreProperties>
</file>