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F94C-B27B-A6A7-EC1A-57463774C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EBA9C-F986-D2A2-439F-7D54DCD1F05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왕을 위한 기도</a:t>
            </a:r>
          </a:p>
          <a:p>
            <a:pPr fontAlgn="base"/>
            <a:r>
              <a:rPr lang="ko-KR" altLang="en-US" sz="3200" dirty="0"/>
              <a:t>솔로몬의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왕에게 주님의 판단력을 주시고 왕의 아들에게 주님의 의를 내려 주셔서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왕이 주님의 백성을 정의로 판결할 수 있게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불쌍한 백성을 공의로 판결할 수 있게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왕이 의를 이루면 산들이 백성에게 평화를 안겨 주며</a:t>
            </a:r>
            <a:r>
              <a:rPr lang="en-US" altLang="ko-KR" sz="3200" dirty="0"/>
              <a:t>, </a:t>
            </a:r>
            <a:r>
              <a:rPr lang="ko-KR" altLang="en-US" sz="3200" dirty="0"/>
              <a:t>언덕들이 백성에게 정의를 가져다 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왕이 불쌍한 백성을 공정하게 판결하도록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F6067-A073-7A4E-A939-6F4E2160E76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21171-B4B6-71CE-CBEA-34E176C3320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1618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2D8D3-C138-D3B8-7214-D8BA44250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BAAF18-3125-B1FA-C6C0-96DB482E1DE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해주시며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가난한 백성을 구하게 </a:t>
            </a:r>
            <a:r>
              <a:rPr lang="ko-KR" altLang="en-US" sz="3200" dirty="0" err="1"/>
              <a:t>해주시며</a:t>
            </a:r>
            <a:r>
              <a:rPr lang="ko-KR" altLang="en-US" sz="3200" dirty="0"/>
              <a:t> 억압하는 자들을 꺾게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해가 닳도록</a:t>
            </a:r>
            <a:r>
              <a:rPr lang="en-US" altLang="ko-KR" sz="3200" dirty="0"/>
              <a:t>, </a:t>
            </a:r>
            <a:r>
              <a:rPr lang="ko-KR" altLang="en-US" sz="3200" dirty="0"/>
              <a:t>달이 닳도록</a:t>
            </a:r>
            <a:r>
              <a:rPr lang="en-US" altLang="ko-KR" sz="3200" dirty="0"/>
              <a:t>, </a:t>
            </a:r>
            <a:r>
              <a:rPr lang="ko-KR" altLang="en-US" sz="3200" dirty="0"/>
              <a:t>영원무궁 하도록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왕을 두려워하게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왕이 백성에게 풀밭에 내리는 비처럼</a:t>
            </a:r>
            <a:r>
              <a:rPr lang="en-US" altLang="ko-KR" sz="3200" dirty="0"/>
              <a:t>, </a:t>
            </a:r>
            <a:r>
              <a:rPr lang="ko-KR" altLang="en-US" sz="3200" dirty="0"/>
              <a:t>땅에 떨어지는 단비처럼 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그가 다스리는 동안</a:t>
            </a:r>
            <a:r>
              <a:rPr lang="en-US" altLang="ko-KR" sz="3200" dirty="0"/>
              <a:t>, </a:t>
            </a:r>
            <a:r>
              <a:rPr lang="ko-KR" altLang="en-US" sz="3200" dirty="0"/>
              <a:t>정의가 꽃을 피우게 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저 달이 다 닳도록 평화가 넘치게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왕이 이 바다에서 저 바다에 이르기까지</a:t>
            </a:r>
            <a:r>
              <a:rPr lang="en-US" altLang="ko-KR" sz="3200" dirty="0"/>
              <a:t>, </a:t>
            </a:r>
            <a:r>
              <a:rPr lang="ko-KR" altLang="en-US" sz="3200" dirty="0"/>
              <a:t>이 강에서 저 땅 맨 끝에 이르기까지</a:t>
            </a:r>
            <a:r>
              <a:rPr lang="en-US" altLang="ko-KR" sz="3200" dirty="0"/>
              <a:t>, </a:t>
            </a:r>
            <a:r>
              <a:rPr lang="ko-KR" altLang="en-US" sz="3200" dirty="0"/>
              <a:t>모두 다스리게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71410-A47D-8666-6A31-CC56DDC2CB8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AD343-2C32-7C12-5ECF-BA1EBDFBC8D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2872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AF5D-D545-A8DD-BA8B-3A238C44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6D3B72-4A7C-900D-AAC4-3119D965BC4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광야의 원주민도 그 앞에 무릎을 꿇게 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원수들도 땅바닥의 먼지를 핥게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스페인의 왕들과 섬 나라의 왕들이 그에게 예물을 가져 오게 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아라비아와 에티오피아의 왕들이 조공을 바치게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모든 왕이 그 앞에 엎드리게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모든 백성이 그를 섬기게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진실로 그는</a:t>
            </a:r>
            <a:r>
              <a:rPr lang="en-US" altLang="ko-KR" sz="3200" dirty="0"/>
              <a:t>, </a:t>
            </a:r>
            <a:r>
              <a:rPr lang="ko-KR" altLang="en-US" sz="3200" dirty="0"/>
              <a:t>가난한 백성이 도와 달라고 부르짖을 때에 건져 주며</a:t>
            </a:r>
            <a:r>
              <a:rPr lang="en-US" altLang="ko-KR" sz="3200" dirty="0"/>
              <a:t>, </a:t>
            </a:r>
            <a:r>
              <a:rPr lang="ko-KR" altLang="en-US" sz="3200" dirty="0"/>
              <a:t>도울 사람 없는 불쌍한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ED756-9CA3-2463-9387-894155F9B06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A04DD-E78C-74E7-2228-11A542CCE12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7023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8CF1-84D9-E56B-F097-75FA46CB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F44D86-0A2E-FE01-610F-178BC9EFA90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백성을 건져 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그는 힘없는 사람과 가난한 사람을 불쌍히 여기며</a:t>
            </a:r>
            <a:r>
              <a:rPr lang="en-US" altLang="ko-KR" sz="3200" dirty="0"/>
              <a:t>, </a:t>
            </a:r>
            <a:r>
              <a:rPr lang="ko-KR" altLang="en-US" sz="3200" dirty="0"/>
              <a:t>가난한 사람의 목숨을 건져 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가난한 백성을 억압과 폭력에서 건져</a:t>
            </a:r>
            <a:r>
              <a:rPr lang="en-US" altLang="ko-KR" sz="3200" dirty="0"/>
              <a:t>, </a:t>
            </a:r>
            <a:r>
              <a:rPr lang="ko-KR" altLang="en-US" sz="3200" dirty="0"/>
              <a:t>그 목숨을 살려 주며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피를 귀중하게 여긴다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이러한 왕은 </a:t>
            </a:r>
            <a:r>
              <a:rPr lang="ko-KR" altLang="en-US" sz="3200" dirty="0" err="1"/>
              <a:t>만수무강할</a:t>
            </a:r>
            <a:r>
              <a:rPr lang="ko-KR" altLang="en-US" sz="3200" dirty="0"/>
              <a:t>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아라비아의 황금도 예물로 받을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그를 위하여 드리는 기도가 그치지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그를 위하여 비는 복이 늘 계속될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땅에는 온갖 곡식이 가득하고</a:t>
            </a:r>
            <a:r>
              <a:rPr lang="en-US" altLang="ko-KR" sz="3200" dirty="0"/>
              <a:t>, </a:t>
            </a:r>
            <a:r>
              <a:rPr lang="ko-KR" altLang="en-US" sz="3200" dirty="0"/>
              <a:t>산등성이에서도 곡식이 풍성하며</a:t>
            </a:r>
            <a:r>
              <a:rPr lang="en-US" altLang="ko-KR" sz="3200" dirty="0"/>
              <a:t>, </a:t>
            </a:r>
            <a:r>
              <a:rPr lang="ko-KR" altLang="en-US" sz="3200" dirty="0"/>
              <a:t>온갖 과일이 레바논의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10EBC-2FFB-95DF-0A34-9D0CE2D37F8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89A9D-F463-6073-D460-85B779FB21F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166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674AF-C152-C0ED-57A7-19E44FF5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BF8633-85AD-7349-80D7-10E1920E619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산림처럼 물결칠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 백성은 풀처럼 성읍 곳곳에 차고 넘칠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그의 이름 영원히 잊혀지지 않을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태양이 그 빛을 잃기까지 그의 명성이 사라지지 않을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뭇 민족이 그를 통해 복을 받고</a:t>
            </a:r>
            <a:r>
              <a:rPr lang="en-US" altLang="ko-KR" sz="3200" dirty="0"/>
              <a:t>, </a:t>
            </a:r>
            <a:r>
              <a:rPr lang="ko-KR" altLang="en-US" sz="3200" dirty="0"/>
              <a:t>모든 민족이 그를 일컬어서</a:t>
            </a:r>
            <a:r>
              <a:rPr lang="en-US" altLang="ko-KR" sz="3200" dirty="0"/>
              <a:t>, </a:t>
            </a:r>
            <a:r>
              <a:rPr lang="ko-KR" altLang="en-US" sz="3200" dirty="0"/>
              <a:t>복 받은 사람이라 칭송할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홀로 놀라운 일을 하시는 분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 하나님을 찬양합니다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영광스러운 그 이름을 영원토록 찬송합니다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 영광을 온 땅에 가득 채워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아멘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F466C-1C3E-9BE9-76F3-7568A48377E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7C201-27B3-3CC5-A6B8-20A51177263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3502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아멘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 err="1"/>
              <a:t>이새의</a:t>
            </a:r>
            <a:r>
              <a:rPr lang="ko-KR" altLang="en-US" sz="3200" dirty="0"/>
              <a:t> 아들 다윗의 기도가 여기에서 끝난다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123795</TotalTime>
  <Words>495</Words>
  <Application>Microsoft Office PowerPoint</Application>
  <PresentationFormat>화면 슬라이드 쇼(4:3)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10959</cp:revision>
  <dcterms:created xsi:type="dcterms:W3CDTF">2020-04-21T04:48:11Z</dcterms:created>
  <dcterms:modified xsi:type="dcterms:W3CDTF">2026-06-19T00:08:00Z</dcterms:modified>
</cp:coreProperties>
</file>