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2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E9F93-2104-62AD-7957-6EAE8A1C2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FA0D02-44C6-B42E-FAAE-B4609E0BF7E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평화를 비는 기도</a:t>
            </a:r>
          </a:p>
          <a:p>
            <a:pPr fontAlgn="base"/>
            <a:r>
              <a:rPr lang="ko-KR" altLang="en-US" sz="3200" dirty="0"/>
              <a:t>고라 자손의 시</a:t>
            </a:r>
            <a:r>
              <a:rPr lang="en-US" altLang="ko-KR" sz="3200" dirty="0"/>
              <a:t>, </a:t>
            </a:r>
            <a:r>
              <a:rPr lang="ko-KR" altLang="en-US" sz="3200" dirty="0"/>
              <a:t>지휘자를 따라 부르는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주님의 땅에 은혜를 베푸시어</a:t>
            </a:r>
            <a:r>
              <a:rPr lang="en-US" altLang="ko-KR" sz="3200" dirty="0"/>
              <a:t>, </a:t>
            </a:r>
            <a:r>
              <a:rPr lang="ko-KR" altLang="en-US" sz="3200" dirty="0"/>
              <a:t>포로가 된 야곱 자손을 돌아오게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주님의 백성들이 지은 죄악을 용서해 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그 모든 죄를 덮어 주셨습니다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주님의 노여움을 말끔히 거두어 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맹렬한 진노를 거두어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우리를 구원해 주신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우리에게 다시 돌아와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우리에게 품으신 진노를 풀어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01BEC-C916-65A8-DA92-F5AB24ED14E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6FE4D-F445-49DE-31B4-E2196AE7142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0833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DF43C-E1A4-FD33-E81E-944BDB728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C4D653-CDAE-9E54-C329-7081D126088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 우리에게 영원히 노하시며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대대로 노여움을 품고 </a:t>
            </a:r>
            <a:r>
              <a:rPr lang="ko-KR" altLang="en-US" sz="3200" dirty="0" err="1"/>
              <a:t>계시렵니까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주님의 백성이 주님을 기뻐하도록 우리를 되살려 주시지 않겠습니까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한결 같은 사랑을 보여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우리에게 주님의 구원을 베풀어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하나님께서 무엇을 말씀하시든지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듣겠습니다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우리에게 평화를 약속하실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백성 주님의 성도들이 망령된 데로 돌아가지 않는다면</a:t>
            </a:r>
            <a:r>
              <a:rPr lang="en-US" altLang="ko-KR" sz="3200" dirty="0"/>
              <a:t>, </a:t>
            </a:r>
            <a:r>
              <a:rPr lang="ko-KR" altLang="en-US" sz="3200" dirty="0"/>
              <a:t>진정으로 평화를 주실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F2180-7685-D9EF-0D98-C5D8E9DAFBA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B5CDE-951A-297A-96E1-C4330BFA238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35737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참으로 주님의 구원은 주님을 경외하는 사람에게 가까이 있으니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영광이 우리 땅에 깃들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사랑과 진실이 만나고</a:t>
            </a:r>
            <a:r>
              <a:rPr lang="en-US" altLang="ko-KR" sz="3200" dirty="0"/>
              <a:t>, </a:t>
            </a:r>
            <a:r>
              <a:rPr lang="ko-KR" altLang="en-US" sz="3200" dirty="0"/>
              <a:t>정의는 평화와 서로 입을 맞춘다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진실이 땅에서 돋아나고</a:t>
            </a:r>
            <a:r>
              <a:rPr lang="en-US" altLang="ko-KR" sz="3200" dirty="0"/>
              <a:t>, </a:t>
            </a:r>
            <a:r>
              <a:rPr lang="ko-KR" altLang="en-US" sz="3200" dirty="0"/>
              <a:t>정의는 하늘에서 굽어본다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주님께서 좋은 것을 내려 주시니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땅은 열매를 맺는다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정의가 주님 앞에 앞서가며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가실 길을 닦을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123881</TotalTime>
  <Words>309</Words>
  <Application>Microsoft Office PowerPoint</Application>
  <PresentationFormat>화면 슬라이드 쇼(4:3)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10972</cp:revision>
  <dcterms:created xsi:type="dcterms:W3CDTF">2020-04-21T04:48:11Z</dcterms:created>
  <dcterms:modified xsi:type="dcterms:W3CDTF">2026-06-20T23:43:18Z</dcterms:modified>
</cp:coreProperties>
</file>