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34D17-1CCE-6C24-8E89-30E699C4F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6AA85D-083C-02BF-2B2E-3D3985E4A60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하나님을 사모함</a:t>
            </a:r>
          </a:p>
          <a:p>
            <a:pPr fontAlgn="base"/>
            <a:r>
              <a:rPr lang="ko-KR" altLang="en-US" sz="3200" dirty="0"/>
              <a:t>지휘자를 따라 부르는 </a:t>
            </a:r>
            <a:r>
              <a:rPr lang="ko-KR" altLang="en-US" sz="3200" dirty="0" err="1"/>
              <a:t>마스길</a:t>
            </a:r>
            <a:r>
              <a:rPr lang="en-US" altLang="ko-KR" sz="3200" dirty="0"/>
              <a:t>, </a:t>
            </a:r>
            <a:r>
              <a:rPr lang="ko-KR" altLang="en-US" sz="3200" dirty="0"/>
              <a:t>고라 자손의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사슴이 시냇물 바닥에서 물을 찾아 헐떡이듯이</a:t>
            </a:r>
            <a:r>
              <a:rPr lang="en-US" altLang="ko-KR" sz="3200" dirty="0"/>
              <a:t>, </a:t>
            </a:r>
            <a:r>
              <a:rPr lang="ko-KR" altLang="en-US" sz="3200" dirty="0"/>
              <a:t>내 영혼이 주님을 찾아 헐떡입니다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내 영혼이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곧 </a:t>
            </a:r>
            <a:r>
              <a:rPr lang="ko-KR" altLang="en-US" sz="3200" dirty="0" err="1"/>
              <a:t>살아계신</a:t>
            </a:r>
            <a:r>
              <a:rPr lang="ko-KR" altLang="en-US" sz="3200" dirty="0"/>
              <a:t> 하나님을 갈망하니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언제 하나님께로 나아가 그 얼굴을 </a:t>
            </a:r>
            <a:r>
              <a:rPr lang="ko-KR" altLang="en-US" sz="3200" dirty="0" err="1"/>
              <a:t>뵈올</a:t>
            </a:r>
            <a:r>
              <a:rPr lang="ko-KR" altLang="en-US" sz="3200" dirty="0"/>
              <a:t> 수 있을까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사람들은 날이면 날마다 나를 보고 </a:t>
            </a:r>
            <a:r>
              <a:rPr lang="en-US" altLang="ko-KR" sz="3200" dirty="0"/>
              <a:t>"</a:t>
            </a:r>
            <a:r>
              <a:rPr lang="ko-KR" altLang="en-US" sz="3200" dirty="0"/>
              <a:t>너의 하나님이 어디 있느냐</a:t>
            </a:r>
            <a:r>
              <a:rPr lang="en-US" altLang="ko-KR" sz="3200" dirty="0"/>
              <a:t>?" </a:t>
            </a:r>
            <a:r>
              <a:rPr lang="ko-KR" altLang="en-US" sz="3200" dirty="0"/>
              <a:t>하고 비웃으니</a:t>
            </a:r>
            <a:r>
              <a:rPr lang="en-US" altLang="ko-KR" sz="3200" dirty="0"/>
              <a:t>, </a:t>
            </a:r>
            <a:r>
              <a:rPr lang="ko-KR" altLang="en-US" sz="3200" dirty="0"/>
              <a:t>밤낮으로 흘리는 눈물이 나의 음식이 되었구나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기쁜 감사의 노래 소리와 축제의 함성과 함께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3DF0E5-53D5-A001-E44E-2DB0CC10BBE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18DAE-5B44-48DD-267F-D4393050595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09853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A1D38-94AD-025A-C783-7457DBED4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7E4F0A-DBEA-06F3-CF63-D428611EA3E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내가 무리들을 하나님의 집으로 인도하면서 그 장막으로 들어가곤 했던 일들을 지금 내가 기억하고 내 가슴이 미어지는구나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내 영혼아</a:t>
            </a:r>
            <a:r>
              <a:rPr lang="en-US" altLang="ko-KR" sz="3200" dirty="0"/>
              <a:t>, </a:t>
            </a:r>
            <a:r>
              <a:rPr lang="ko-KR" altLang="en-US" sz="3200" dirty="0"/>
              <a:t>네가 어찌하여 그렇게 낙심하며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그렇게 괴로워하느냐</a:t>
            </a:r>
            <a:r>
              <a:rPr lang="en-US" altLang="ko-KR" sz="3200" dirty="0"/>
              <a:t>? </a:t>
            </a:r>
            <a:r>
              <a:rPr lang="ko-KR" altLang="en-US" sz="3200" dirty="0"/>
              <a:t>너는 하나님을 기다려라</a:t>
            </a:r>
            <a:r>
              <a:rPr lang="en-US" altLang="ko-KR" sz="3200" dirty="0"/>
              <a:t>. </a:t>
            </a:r>
            <a:r>
              <a:rPr lang="ko-KR" altLang="en-US" sz="3200" dirty="0"/>
              <a:t>이제 내가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구원자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하나님을</a:t>
            </a:r>
            <a:r>
              <a:rPr lang="en-US" altLang="ko-KR" sz="3200" dirty="0"/>
              <a:t>, </a:t>
            </a:r>
            <a:r>
              <a:rPr lang="ko-KR" altLang="en-US" sz="3200" dirty="0"/>
              <a:t>또다시 </a:t>
            </a:r>
            <a:r>
              <a:rPr lang="ko-KR" altLang="en-US" sz="3200" dirty="0" err="1"/>
              <a:t>찬양하련다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내 영혼이 너무 낙심하였지만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요단</a:t>
            </a:r>
            <a:r>
              <a:rPr lang="ko-KR" altLang="en-US" sz="3200" dirty="0"/>
              <a:t> 땅과 </a:t>
            </a:r>
            <a:r>
              <a:rPr lang="ko-KR" altLang="en-US" sz="3200" dirty="0" err="1"/>
              <a:t>헤르몬과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미살</a:t>
            </a:r>
            <a:r>
              <a:rPr lang="ko-KR" altLang="en-US" sz="3200" dirty="0"/>
              <a:t> 산에서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주님만을 그래도 생각할 뿐입니다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주님께서 일으키시는 저 큰 폭포 소리를 따라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91A4C-E8FD-4ECF-933F-4EFC270CC91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15B67-0E42-9CD5-826D-ABED1BE80F7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66530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3F30D-5D7D-3406-30C4-34FB0267B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84C3A1-BCF4-7328-83C2-0343D69C2B4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깊음은 깊음을 부르며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일으키시는 저 파도의 물결은 모두가 한 덩이 되어 이 몸을 휩쓸고 지나갑니다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낮에는 주님께서 사랑을 베푸시고</a:t>
            </a:r>
            <a:r>
              <a:rPr lang="en-US" altLang="ko-KR" sz="3200" dirty="0"/>
              <a:t>, </a:t>
            </a:r>
            <a:r>
              <a:rPr lang="ko-KR" altLang="en-US" sz="3200" dirty="0"/>
              <a:t>밤에는 찬송으로 나를 채우시니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다만 살아 계시는 내 하나님께 기도합니다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나의 반석이신 하나님께 호소한다</a:t>
            </a:r>
            <a:r>
              <a:rPr lang="en-US" altLang="ko-KR" sz="3200" dirty="0"/>
              <a:t>. "</a:t>
            </a:r>
            <a:r>
              <a:rPr lang="ko-KR" altLang="en-US" sz="3200" dirty="0"/>
              <a:t>어찌하여 하나님께서는 나를 잊으셨습니까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어찌하여 이 몸이 원수에게 짓눌려 슬픈 나날을 보내야만 합니까</a:t>
            </a:r>
            <a:r>
              <a:rPr lang="en-US" altLang="ko-KR" sz="3200" dirty="0"/>
              <a:t>?"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원수들이 날마다 나를 보고 </a:t>
            </a:r>
            <a:r>
              <a:rPr lang="en-US" altLang="ko-KR" sz="3200" dirty="0"/>
              <a:t>"</a:t>
            </a:r>
            <a:r>
              <a:rPr lang="ko-KR" altLang="en-US" sz="3200" dirty="0"/>
              <a:t>네 하나님이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60A77-D547-EADA-C12F-D8878A14392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DF818-70E8-88F8-CDE9-EC5DE835D66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661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어디에 </a:t>
            </a:r>
            <a:r>
              <a:rPr lang="ko-KR" altLang="en-US" sz="3200" dirty="0"/>
              <a:t>있느냐</a:t>
            </a:r>
            <a:r>
              <a:rPr lang="en-US" altLang="ko-KR" sz="3200" dirty="0"/>
              <a:t>?" </a:t>
            </a:r>
            <a:r>
              <a:rPr lang="ko-KR" altLang="en-US" sz="3200" dirty="0"/>
              <a:t>하고 빈정대니</a:t>
            </a:r>
            <a:r>
              <a:rPr lang="en-US" altLang="ko-KR" sz="3200" dirty="0"/>
              <a:t>, </a:t>
            </a:r>
            <a:r>
              <a:rPr lang="ko-KR" altLang="en-US" sz="3200" dirty="0"/>
              <a:t>그 조롱 소리가 나의 뼈를 부수는구나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내 영혼아</a:t>
            </a:r>
            <a:r>
              <a:rPr lang="en-US" altLang="ko-KR" sz="3200" dirty="0"/>
              <a:t>, </a:t>
            </a:r>
            <a:r>
              <a:rPr lang="ko-KR" altLang="en-US" sz="3200" dirty="0"/>
              <a:t>네가 어찌하여 그렇게 낙심하며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그렇게 괴로워하느냐</a:t>
            </a:r>
            <a:r>
              <a:rPr lang="en-US" altLang="ko-KR" sz="3200" dirty="0"/>
              <a:t>? </a:t>
            </a:r>
            <a:r>
              <a:rPr lang="ko-KR" altLang="en-US" sz="3200" dirty="0"/>
              <a:t>너는 하나님을 기다려라</a:t>
            </a:r>
            <a:r>
              <a:rPr lang="en-US" altLang="ko-KR" sz="3200" dirty="0"/>
              <a:t>. </a:t>
            </a:r>
            <a:r>
              <a:rPr lang="ko-KR" altLang="en-US" sz="3200" dirty="0"/>
              <a:t>이제 내가 나의 구원자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하나님을 또다시 </a:t>
            </a:r>
            <a:r>
              <a:rPr lang="ko-KR" altLang="en-US" sz="3200" dirty="0" err="1"/>
              <a:t>찬양하련다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123573</TotalTime>
  <Words>366</Words>
  <Application>Microsoft Office PowerPoint</Application>
  <PresentationFormat>화면 슬라이드 쇼(4:3)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10928</cp:revision>
  <dcterms:created xsi:type="dcterms:W3CDTF">2020-04-21T04:48:11Z</dcterms:created>
  <dcterms:modified xsi:type="dcterms:W3CDTF">2026-06-14T04:01:01Z</dcterms:modified>
</cp:coreProperties>
</file>