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56" r:id="rId12"/>
    <p:sldId id="384" r:id="rId13"/>
    <p:sldId id="41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9DAD3-05D9-BCF5-503E-5CD00031C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EB4B9A-73B0-4553-5901-8E55EEB9D80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주는 이가 누구냐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/>
              <a:t>누가 구름을 셀 만큼 </a:t>
            </a:r>
            <a:r>
              <a:rPr lang="ko-KR" altLang="en-US" sz="3200" dirty="0" err="1"/>
              <a:t>지혜로우냐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 하늘의 물 주머니를 기울여서 비를 내리고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38   </a:t>
            </a:r>
            <a:r>
              <a:rPr lang="ko-KR" altLang="en-US" sz="3200" dirty="0"/>
              <a:t>누가 지혜로워서</a:t>
            </a:r>
            <a:r>
              <a:rPr lang="en-US" altLang="ko-KR" sz="3200" dirty="0"/>
              <a:t>, </a:t>
            </a:r>
            <a:r>
              <a:rPr lang="ko-KR" altLang="en-US" sz="3200" dirty="0"/>
              <a:t>티끌을 진흙덩이로 만들고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진흙덩이들을 서로 달라붙게 할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39   </a:t>
            </a:r>
            <a:r>
              <a:rPr lang="ko-KR" altLang="en-US" sz="3200" dirty="0"/>
              <a:t>네가 사자의 먹이를 계속하여 댈 수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굶주린 사자 새끼들의 식욕을 채워 줄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40   </a:t>
            </a:r>
            <a:r>
              <a:rPr lang="ko-KR" altLang="en-US" sz="3200" dirty="0"/>
              <a:t>그것들은 언제나 굴 속에 웅크리고 있거나</a:t>
            </a:r>
            <a:r>
              <a:rPr lang="en-US" altLang="ko-KR" sz="3200" dirty="0"/>
              <a:t>, </a:t>
            </a:r>
            <a:r>
              <a:rPr lang="ko-KR" altLang="en-US" sz="3200" dirty="0"/>
              <a:t>드러나지 않는 곳에 숨어 있다가 덮친다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41   </a:t>
            </a:r>
            <a:r>
              <a:rPr lang="ko-KR" altLang="en-US" sz="3200" dirty="0"/>
              <a:t>까마귀 떼가 먹이가 없어서 헤맬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 새끼들이 나에게 먹이를 달라고 조를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998CB-E60F-4A4C-D020-8A5F766D82D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D2282-25B9-5A1B-CCC8-393ACA51AB8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26557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까마귀 </a:t>
            </a:r>
            <a:r>
              <a:rPr lang="ko-KR" altLang="en-US" sz="3200" dirty="0"/>
              <a:t>떼에게 먹이를 마련하여 주는 이가 누구냐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F840-41B9-053C-8F98-7E662DEC3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13C062-E88B-C774-61DC-39EACF8B016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주님께서 </a:t>
            </a:r>
            <a:r>
              <a:rPr lang="ko-KR" altLang="en-US" sz="3200" dirty="0" err="1">
                <a:solidFill>
                  <a:srgbClr val="FFFF00"/>
                </a:solidFill>
              </a:rPr>
              <a:t>욥에게</a:t>
            </a:r>
            <a:r>
              <a:rPr lang="ko-KR" altLang="en-US" sz="3200" dirty="0">
                <a:solidFill>
                  <a:srgbClr val="FFFF00"/>
                </a:solidFill>
              </a:rPr>
              <a:t> 대답하시다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그 때에 주님께서 </a:t>
            </a:r>
            <a:r>
              <a:rPr lang="ko-KR" altLang="en-US" sz="3200" dirty="0" err="1"/>
              <a:t>욥에게</a:t>
            </a:r>
            <a:r>
              <a:rPr lang="ko-KR" altLang="en-US" sz="3200" dirty="0"/>
              <a:t> 폭풍이 몰아치는 가운데서 대답하셨다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네가 누구이기에 무지하고 헛된 말로 내 지혜를 의심하느냐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이제 허리를 동이고 </a:t>
            </a:r>
            <a:r>
              <a:rPr lang="ko-KR" altLang="en-US" sz="3200" dirty="0" err="1"/>
              <a:t>대장부답게</a:t>
            </a:r>
            <a:r>
              <a:rPr lang="ko-KR" altLang="en-US" sz="3200" dirty="0"/>
              <a:t> 일어서서</a:t>
            </a:r>
            <a:r>
              <a:rPr lang="en-US" altLang="ko-KR" sz="3200" dirty="0"/>
              <a:t>, </a:t>
            </a:r>
            <a:r>
              <a:rPr lang="ko-KR" altLang="en-US" sz="3200" dirty="0"/>
              <a:t>묻는 말에 대답해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땅의 기초를 놓을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네가 거기에 있기라도 하였느냐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네가 그처럼 많이 알면</a:t>
            </a:r>
            <a:r>
              <a:rPr lang="en-US" altLang="ko-KR" sz="3200" dirty="0"/>
              <a:t>, </a:t>
            </a:r>
            <a:r>
              <a:rPr lang="ko-KR" altLang="en-US" sz="3200" dirty="0"/>
              <a:t>내 물음에 대답해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누가 이 땅을 설계하였는지</a:t>
            </a:r>
            <a:r>
              <a:rPr lang="en-US" altLang="ko-KR" sz="3200" dirty="0"/>
              <a:t>, </a:t>
            </a:r>
            <a:r>
              <a:rPr lang="ko-KR" altLang="en-US" sz="3200" dirty="0"/>
              <a:t>너는 아느냐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D5754-6D9B-044C-686D-38A2142B6AB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300FD-3AA4-8D13-63A3-A33CE77173D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88527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75A7C-4806-A737-0B63-4998998BC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2A6C09-A0C7-F390-4347-F896E67D068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 위에 측량줄을 띄웠는지</a:t>
            </a:r>
            <a:r>
              <a:rPr lang="en-US" altLang="ko-KR" sz="3200" dirty="0"/>
              <a:t>, </a:t>
            </a:r>
            <a:r>
              <a:rPr lang="ko-KR" altLang="en-US" sz="3200" dirty="0"/>
              <a:t>너는 아느냐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무엇이 땅을 버티는 기둥을 잡고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 땅의 주춧돌을 놓았느냐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 날 새벽에 별들이 함께 노래하였고</a:t>
            </a:r>
            <a:r>
              <a:rPr lang="en-US" altLang="ko-KR" sz="3200" dirty="0"/>
              <a:t>, </a:t>
            </a:r>
            <a:r>
              <a:rPr lang="ko-KR" altLang="en-US" sz="3200" dirty="0"/>
              <a:t>천사들은 모두 기쁨으로 소리를 질렀다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바닷물이 땅 속 모태에서 터져 나올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누가 문을 닫아 바다를 가두었느냐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구름으로 바다를 덮고</a:t>
            </a:r>
            <a:r>
              <a:rPr lang="en-US" altLang="ko-KR" sz="3200" dirty="0"/>
              <a:t>, </a:t>
            </a:r>
            <a:r>
              <a:rPr lang="ko-KR" altLang="en-US" sz="3200" dirty="0"/>
              <a:t>흑암으로 바다를 감싼 것은</a:t>
            </a:r>
            <a:r>
              <a:rPr lang="en-US" altLang="ko-KR" sz="3200" dirty="0"/>
              <a:t>, </a:t>
            </a:r>
            <a:r>
              <a:rPr lang="ko-KR" altLang="en-US" sz="3200" dirty="0"/>
              <a:t>바로 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바다가 넘지 못하게 금을 그어 놓고</a:t>
            </a:r>
            <a:r>
              <a:rPr lang="en-US" altLang="ko-KR" sz="3200" dirty="0"/>
              <a:t>, </a:t>
            </a:r>
            <a:r>
              <a:rPr lang="ko-KR" altLang="en-US" sz="3200" dirty="0"/>
              <a:t>바다를 가두고 문 빗장을 지른 것은</a:t>
            </a:r>
            <a:r>
              <a:rPr lang="en-US" altLang="ko-KR" sz="3200" dirty="0"/>
              <a:t>, </a:t>
            </a:r>
            <a:r>
              <a:rPr lang="ko-KR" altLang="en-US" sz="3200" dirty="0"/>
              <a:t>바로 나다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AADF1-BA13-7F06-D4B7-74851E266C3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93896-07A0-4965-55CD-8BB84819DC9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59951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63648-A625-86B6-098A-ABB177057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8A386E7-2515-C661-BEF0-03A9C82E85F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"</a:t>
            </a:r>
            <a:r>
              <a:rPr lang="ko-KR" altLang="en-US" sz="3200" dirty="0"/>
              <a:t>여기까지는 와도 된다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더 넘어서지는 말아라</a:t>
            </a:r>
            <a:r>
              <a:rPr lang="en-US" altLang="ko-KR" sz="3200" dirty="0"/>
              <a:t>! </a:t>
            </a:r>
            <a:r>
              <a:rPr lang="ko-KR" altLang="en-US" sz="3200" dirty="0"/>
              <a:t>도도한 물결을 여기에서 멈추어라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바다에게 명한 것이 바로 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네가 지금까지 살아오면서 네가 아침에게 명령하여</a:t>
            </a:r>
            <a:r>
              <a:rPr lang="en-US" altLang="ko-KR" sz="3200" dirty="0"/>
              <a:t>, </a:t>
            </a:r>
            <a:r>
              <a:rPr lang="ko-KR" altLang="en-US" sz="3200" dirty="0"/>
              <a:t>동이 트게 해 본 일이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새벽에게 명령하여</a:t>
            </a:r>
            <a:r>
              <a:rPr lang="en-US" altLang="ko-KR" sz="3200" dirty="0"/>
              <a:t>, </a:t>
            </a:r>
            <a:r>
              <a:rPr lang="ko-KR" altLang="en-US" sz="3200" dirty="0"/>
              <a:t>새벽이 제자리를 지키게 한 일이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또 새벽에게 명령하여</a:t>
            </a:r>
            <a:r>
              <a:rPr lang="en-US" altLang="ko-KR" sz="3200" dirty="0"/>
              <a:t>, </a:t>
            </a:r>
            <a:r>
              <a:rPr lang="ko-KR" altLang="en-US" sz="3200" dirty="0"/>
              <a:t>땅을 옷깃 휘어잡듯이 거머쥐고 마구 흔들어서 악한 자들을 털어 내게 한 일이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대낮의 광명은 언덕과 계곡을 옷의 주름처럼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53FA8-8F0F-0E29-A91B-63F0ECDA65D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7B39E-0598-C6F5-D659-CCB8B2F1E17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21411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FBD4D-43B4-8D31-A154-DB910390B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3DEBA-CAF4-8E48-44CC-CD642D27EB7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토판에</a:t>
            </a:r>
            <a:r>
              <a:rPr lang="ko-KR" altLang="en-US" sz="3200" dirty="0"/>
              <a:t> 찍은 도장처럼</a:t>
            </a:r>
            <a:r>
              <a:rPr lang="en-US" altLang="ko-KR" sz="3200" dirty="0"/>
              <a:t>, </a:t>
            </a:r>
            <a:r>
              <a:rPr lang="ko-KR" altLang="en-US" sz="3200" dirty="0"/>
              <a:t>뚜렷하게 보이게 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대낮의 광명은 너무나도 밝아서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자들의 폭행을 훤히 밝힌다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바다 속 깊은 곳에 있는 물 근원에까지 들어가 보았느냐</a:t>
            </a:r>
            <a:r>
              <a:rPr lang="en-US" altLang="ko-KR" sz="3200" dirty="0"/>
              <a:t>? </a:t>
            </a:r>
            <a:r>
              <a:rPr lang="ko-KR" altLang="en-US" sz="3200" dirty="0"/>
              <a:t>그 밑바닥 깊은 곳을 거닐어 본 일이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죽은 자가 들어가는 문을 들여다본 일이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그 죽음의 그늘이 드리운 문을 본 일이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세상이 얼마나 큰지 짐작이나 할 수 있겠느냐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이 모든 것을 알고 있다면</a:t>
            </a:r>
            <a:r>
              <a:rPr lang="en-US" altLang="ko-KR" sz="3200" dirty="0"/>
              <a:t>, </a:t>
            </a:r>
            <a:r>
              <a:rPr lang="ko-KR" altLang="en-US" sz="3200" dirty="0"/>
              <a:t>어디 네 말 한 번 들어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E4B30-7426-91B6-CEA4-6CFBF1A1780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C376B-D5C8-B2DB-6B63-EB1F05A4BEE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96820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B014-B3AC-2B45-94F3-48D9D1593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B7A39D-A360-9792-3DB7-AC5777413E8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보자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빛이 어디에서 오는지 아느냐</a:t>
            </a:r>
            <a:r>
              <a:rPr lang="en-US" altLang="ko-KR" sz="3200" dirty="0"/>
              <a:t>? </a:t>
            </a:r>
            <a:r>
              <a:rPr lang="ko-KR" altLang="en-US" sz="3200" dirty="0"/>
              <a:t>어둠의 근원이 어디에 있는지 아느냐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빛과 어둠이 있는 그 곳이 얼마나 먼 곳에 있는지</a:t>
            </a:r>
            <a:r>
              <a:rPr lang="en-US" altLang="ko-KR" sz="3200" dirty="0"/>
              <a:t>, </a:t>
            </a:r>
            <a:r>
              <a:rPr lang="ko-KR" altLang="en-US" sz="3200" dirty="0"/>
              <a:t>그 곳을 보여 줄 수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빛과 어둠이 있는 그 곳에 이르는 길을 아느냐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암</a:t>
            </a:r>
            <a:r>
              <a:rPr lang="en-US" altLang="ko-KR" sz="3200" dirty="0"/>
              <a:t>, </a:t>
            </a:r>
            <a:r>
              <a:rPr lang="ko-KR" altLang="en-US" sz="3200" dirty="0"/>
              <a:t>알고 말고</a:t>
            </a:r>
            <a:r>
              <a:rPr lang="en-US" altLang="ko-KR" sz="3200" dirty="0"/>
              <a:t>. </a:t>
            </a:r>
            <a:r>
              <a:rPr lang="ko-KR" altLang="en-US" sz="3200" dirty="0"/>
              <a:t>너는 알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이 세상을 만들 때부터 지금까지 네가 살아왔고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세상 만드는 것을 네가 보았다면</a:t>
            </a:r>
            <a:r>
              <a:rPr lang="en-US" altLang="ko-KR" sz="3200" dirty="0"/>
              <a:t>, </a:t>
            </a:r>
            <a:r>
              <a:rPr lang="ko-KR" altLang="en-US" sz="3200" dirty="0"/>
              <a:t>네가 오죽이나 잘 알겠느냐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눈을 쌓아 둔 창고에 들어간 일이 있느냐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B85FB-7416-6446-6F75-21BC5B622BE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7DDF3-C2BF-96F0-AF50-5ADB31C4DFF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12171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8413-B478-537C-07FD-CD2CDFA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3B1440-9014-839D-BA3A-B2BC73DED27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우박 창고를 들여다본 일이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이것들은 내가 환난이 생겼을 때에 쓰려고 간직해 두었고</a:t>
            </a:r>
            <a:r>
              <a:rPr lang="en-US" altLang="ko-KR" sz="3200" dirty="0"/>
              <a:t>, </a:t>
            </a:r>
            <a:r>
              <a:rPr lang="ko-KR" altLang="en-US" sz="3200" dirty="0"/>
              <a:t>전쟁할 때에 쓰려고 준비해 두었다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해가 뜨는 곳에 가 본 적이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동풍이 불어오는 그 시발점에 가 본 적이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쏟아진 폭우가 시내가 되어서 흐르도록 개울을 낸 이가 누구냐</a:t>
            </a:r>
            <a:r>
              <a:rPr lang="en-US" altLang="ko-KR" sz="3200" dirty="0"/>
              <a:t>? </a:t>
            </a:r>
            <a:r>
              <a:rPr lang="ko-KR" altLang="en-US" sz="3200" dirty="0"/>
              <a:t>천둥과 번개가 가는 길을 낸 이가 누구냐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사람이 없는 땅</a:t>
            </a:r>
            <a:r>
              <a:rPr lang="en-US" altLang="ko-KR" sz="3200" dirty="0"/>
              <a:t>, </a:t>
            </a:r>
            <a:r>
              <a:rPr lang="ko-KR" altLang="en-US" sz="3200" dirty="0"/>
              <a:t>인기척이 없는 광야에 비를 내리는 이가 누구냐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메마른 거친 땅을 적시며</a:t>
            </a:r>
            <a:r>
              <a:rPr lang="en-US" altLang="ko-KR" sz="3200" dirty="0"/>
              <a:t>, </a:t>
            </a:r>
            <a:r>
              <a:rPr lang="ko-KR" altLang="en-US" sz="3200" dirty="0"/>
              <a:t>굳은 땅에서 풀이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6BDC2-E761-F2A9-AD24-16E49C875FE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F96E3-DD65-D8D3-B72C-53AA7CE048B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76061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7EB4-80E6-B050-2152-52A4BD88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95501D-D772-C027-7870-49A8599A5F3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돋아나게 하는 이가 누구냐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비에게 아버지가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 이슬 방울을 낳기라도 하였느냐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얼음은 어느 모태에서 나왔으며</a:t>
            </a:r>
            <a:r>
              <a:rPr lang="en-US" altLang="ko-KR" sz="3200" dirty="0"/>
              <a:t>, </a:t>
            </a:r>
            <a:r>
              <a:rPr lang="ko-KR" altLang="en-US" sz="3200" dirty="0"/>
              <a:t>하늘에서 내리는 서리는 누가 낳았느냐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물을 돌같이 굳게 얼리는 이</a:t>
            </a:r>
            <a:r>
              <a:rPr lang="en-US" altLang="ko-KR" sz="3200" dirty="0"/>
              <a:t>, </a:t>
            </a:r>
            <a:r>
              <a:rPr lang="ko-KR" altLang="en-US" sz="3200" dirty="0"/>
              <a:t>바다의 수면도 얼게 하는 이가 누구냐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네가 북두칠성의 별 떼를 한데 묶을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오리온 성좌를 묶은 띠를 풀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네가 철을 따라서 성좌들을 이끌어 낼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큰곰자리와 그 별 떼를 인도하여 낼 수 있느냐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31ADA-A1DD-05D2-684F-B5FF958677A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5CA12-4F6C-7DFB-81E8-72FE66DEC32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25861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0CFFB-1224-BFD7-09A1-CADB5534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30EB1B-A0EC-CB9D-B372-4FC7D46DB60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하늘을 다스리는 질서가 무엇인지 아느냐</a:t>
            </a:r>
            <a:r>
              <a:rPr lang="en-US" altLang="ko-KR" sz="3200" dirty="0"/>
              <a:t>? </a:t>
            </a:r>
            <a:r>
              <a:rPr lang="ko-KR" altLang="en-US" sz="3200" dirty="0"/>
              <a:t>또 그런 법칙을 땅에 적용할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네 소리를 높여서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구름에게까지</a:t>
            </a:r>
            <a:r>
              <a:rPr lang="ko-KR" altLang="en-US" sz="3200" dirty="0"/>
              <a:t> 명령을 내릴 수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구름에게 명령하여</a:t>
            </a:r>
            <a:r>
              <a:rPr lang="en-US" altLang="ko-KR" sz="3200" dirty="0"/>
              <a:t>, </a:t>
            </a:r>
            <a:r>
              <a:rPr lang="ko-KR" altLang="en-US" sz="3200" dirty="0"/>
              <a:t>너를 흠뻑 적시게 할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번개를 내보내어</a:t>
            </a:r>
            <a:r>
              <a:rPr lang="en-US" altLang="ko-KR" sz="3200" dirty="0"/>
              <a:t>, </a:t>
            </a:r>
            <a:r>
              <a:rPr lang="ko-KR" altLang="en-US" sz="3200" dirty="0"/>
              <a:t>번쩍이게 할 수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그 번개가 </a:t>
            </a:r>
            <a:r>
              <a:rPr lang="ko-KR" altLang="en-US" sz="3200" dirty="0" err="1"/>
              <a:t>네게로</a:t>
            </a:r>
            <a:r>
              <a:rPr lang="ko-KR" altLang="en-US" sz="3200" dirty="0"/>
              <a:t> 와서 </a:t>
            </a:r>
            <a:r>
              <a:rPr lang="en-US" altLang="ko-KR" sz="3200" dirty="0"/>
              <a:t>"</a:t>
            </a:r>
            <a:r>
              <a:rPr lang="ko-KR" altLang="en-US" sz="3200" dirty="0"/>
              <a:t>우리는 명령만 기다립니다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말하느냐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강물이 범람할 것이라고 알리는 따오기에게 나일 강이 넘칠 것이라고 말해 주는 이가 누구냐</a:t>
            </a:r>
            <a:r>
              <a:rPr lang="en-US" altLang="ko-KR" sz="3200" dirty="0"/>
              <a:t>? </a:t>
            </a:r>
            <a:r>
              <a:rPr lang="ko-KR" altLang="en-US" sz="3200" dirty="0"/>
              <a:t>비가 오기 전에 우는 수탉에게 비가 온다고 말해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35D5B-3379-780A-7985-2EB5FDB2D77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9868D-77BE-BCA8-0037-903D6851414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313068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123294</TotalTime>
  <Words>871</Words>
  <Application>Microsoft Office PowerPoint</Application>
  <PresentationFormat>화면 슬라이드 쇼(4:3)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10882</cp:revision>
  <dcterms:created xsi:type="dcterms:W3CDTF">2020-04-21T04:48:11Z</dcterms:created>
  <dcterms:modified xsi:type="dcterms:W3CDTF">2026-06-06T13:21:05Z</dcterms:modified>
</cp:coreProperties>
</file>