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56" r:id="rId10"/>
    <p:sldId id="384" r:id="rId11"/>
    <p:sldId id="41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CDFF-9679-F4FA-999F-5DF066034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38D56A-4FC5-B1E4-AB6F-BC9CD2BB213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원수에게서 보호해주실 것을 구하는 기도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나와 다투는 자와 다투시고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나와 싸우는 자와 싸워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큰 방패와 작은 방패를 잡으시고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 나를 도와주십시오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창과 단창을 뽑으셔서 나를 추격하는 자들을 막아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나에게는 </a:t>
            </a:r>
            <a:r>
              <a:rPr lang="en-US" altLang="ko-KR" sz="3200" dirty="0"/>
              <a:t>"</a:t>
            </a:r>
            <a:r>
              <a:rPr lang="ko-KR" altLang="en-US" sz="3200" dirty="0"/>
              <a:t>내가 너를 구원하겠다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말씀하여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 목숨 노리는 자들을 부끄러워 무색케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해치려는 자들도 뒤로 물러나 수치를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D8A55-4DD4-BBC2-C051-0DBFAA10877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E5A76-5AEA-D405-F0C7-FE6BA76DD7E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7390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F4E0F-2990-ADE1-4F5F-F879DDEAA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7CCE7C-AED5-4F72-E7BF-CB98C186236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당하게 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그들을 바람에 날리는 겨처럼 흩으시고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천사에게서 쫓겨나게 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그들이 가는 길을 어둡고 미끄럽게 하시어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천사가 그들을 추격하게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몰래 그물을 치고 구덩이를 파며</a:t>
            </a:r>
            <a:r>
              <a:rPr lang="en-US" altLang="ko-KR" sz="3200" dirty="0"/>
              <a:t>, </a:t>
            </a:r>
            <a:r>
              <a:rPr lang="ko-KR" altLang="en-US" sz="3200" dirty="0"/>
              <a:t>이유 없이 내 생명을 빼앗으려는 저 사람들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저 사람들에게 멸망이 순식간에 닥치게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자기가 친 그물에 자기가 걸려서 스스로 멸망하게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그 때에 내 영혼이 주님을 기뻐하며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945C6-F76A-9FA1-105B-C75AC7C1EFD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A95A7-5CEF-C2E1-9C73-24D1EADB966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8754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8FD2-A081-F41D-7AD6-0CB826BA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671E0D-44D5-7462-50A1-337911C1670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구원을 크게 즐거워할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"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주님과 같은 분이 </a:t>
            </a:r>
            <a:r>
              <a:rPr lang="ko-KR" altLang="en-US" sz="3200" dirty="0" err="1"/>
              <a:t>누굽니까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주님은 약한 사람을 강한 자에게서 건지시며</a:t>
            </a:r>
            <a:r>
              <a:rPr lang="en-US" altLang="ko-KR" sz="3200" dirty="0"/>
              <a:t>, </a:t>
            </a:r>
            <a:r>
              <a:rPr lang="ko-KR" altLang="en-US" sz="3200" dirty="0"/>
              <a:t>가난한 사람과 억압을 받는 사람을 약탈하는 자들에게서 건지십니다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이것은 나의 뼈 속에서 나오는 고백입니다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거짓 증인들이 일어나서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알지도 못하는 일을 캐묻는구나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그들이 나에게 선을 악으로 갚다니</a:t>
            </a:r>
            <a:r>
              <a:rPr lang="en-US" altLang="ko-KR" sz="3200" dirty="0"/>
              <a:t>! </a:t>
            </a:r>
            <a:r>
              <a:rPr lang="ko-KR" altLang="en-US" sz="3200" dirty="0"/>
              <a:t>내 영혼을 이토록 외롭게 하다니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그들이 병들었을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굵은 베 옷을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AB0FB-8F49-3AE9-D465-A28E4AE1224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08C2E-8F82-EDCC-43DE-B3A8FA9E4AA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5982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81B7-CCD7-AF87-BCC1-0118598F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F6CD7F-04FD-19B4-3C47-F56D0535B16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걸치고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낮추어 금식하며 기도했건만</a:t>
            </a:r>
            <a:r>
              <a:rPr lang="en-US" altLang="ko-KR" sz="3200" dirty="0"/>
              <a:t>!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내 기도가 응답되지 않았더라면 더 좋았을 텐데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친구나 친척에게 하듯이 나는 그들의 아픔을 함께 아파하고</a:t>
            </a:r>
            <a:r>
              <a:rPr lang="en-US" altLang="ko-KR" sz="3200" dirty="0"/>
              <a:t>, </a:t>
            </a:r>
            <a:r>
              <a:rPr lang="ko-KR" altLang="en-US" sz="3200" dirty="0"/>
              <a:t>모친상을 당한 사람처럼 상복을 입고 몸을 굽혀서 애도하였다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그러나 정작 내가 환난을 당할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그들은 모여서 기뻐 떠들고</a:t>
            </a:r>
            <a:r>
              <a:rPr lang="en-US" altLang="ko-KR" sz="3200" dirty="0"/>
              <a:t>, </a:t>
            </a:r>
            <a:r>
              <a:rPr lang="ko-KR" altLang="en-US" sz="3200" dirty="0"/>
              <a:t>폭력배들이 내 주위에 모여서는 순식간에 나를 치고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쉴새</a:t>
            </a:r>
            <a:r>
              <a:rPr lang="ko-KR" altLang="en-US" sz="3200" dirty="0"/>
              <a:t> 없이 나를 찢었다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장애자를 조롱하는 망령된 자와 같이 그들은 나를 조롱하고 비웃으며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보고 이를 갈았다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0B9E2-B73D-D27D-A671-1BC1E50ADFF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2BAA5-44A9-CA3B-D106-52088F68918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0088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8B2BC-1438-CEB0-593C-70CD1F9D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53B6F-D1C9-4930-979E-1CEA45F7866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언제까지 보고만 </a:t>
            </a:r>
            <a:r>
              <a:rPr lang="ko-KR" altLang="en-US" sz="3200" dirty="0" err="1"/>
              <a:t>계시렵니까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내 목숨을 저 살인자들에게서 건져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하나밖에 없는 이 생명을 저 사자들에게서 지켜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나는 큰 회중 가운데서 주님께 감사를 드리며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수많은 백성 가운데서 주님을 </a:t>
            </a:r>
            <a:r>
              <a:rPr lang="ko-KR" altLang="en-US" sz="3200" dirty="0" err="1"/>
              <a:t>찬송하렵니다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거짓말쟁이 원수들이 나를 이겼다면서 기뻐하지 못하게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까닭 없이 나를 미워하는 자들이 서로 눈짓을 주고받으며 즐거워하지 못하게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그들은 평화에 대해 말하는 법이 없습니다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2807F-D9AA-6D2C-F4D8-267884C35B6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6837D-7087-FBD3-F255-881E1C59315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6141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193B6-0BC9-2961-51B9-33A675667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7BEFA6-DD34-1377-3ABC-B392A510C2D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평화롭게 사는 백성을 거짓말로 모해합니다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그들은 입을 크게 벌려 </a:t>
            </a:r>
            <a:r>
              <a:rPr lang="en-US" altLang="ko-KR" sz="3200" dirty="0"/>
              <a:t>"</a:t>
            </a:r>
            <a:r>
              <a:rPr lang="ko-KR" altLang="en-US" sz="3200" dirty="0"/>
              <a:t>하하</a:t>
            </a:r>
            <a:r>
              <a:rPr lang="en-US" altLang="ko-KR" sz="3200" dirty="0"/>
              <a:t>!" </a:t>
            </a:r>
            <a:r>
              <a:rPr lang="ko-KR" altLang="en-US" sz="3200" dirty="0"/>
              <a:t>하고 웃으면서 </a:t>
            </a:r>
            <a:r>
              <a:rPr lang="en-US" altLang="ko-KR" sz="3200" dirty="0"/>
              <a:t>"</a:t>
            </a:r>
            <a:r>
              <a:rPr lang="ko-KR" altLang="en-US" sz="3200" dirty="0"/>
              <a:t>우리가 두 눈으로 그가 저지르는 잘못을 똑똑히 보았다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위증합니다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친히 보셨으니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가만히 계시지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멀리하지 마십시오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분발하여 일어나셔서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재판을 여시고 시비를 가려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공의로 나에게 공정한 판결을 내려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나를 이겼다고 하면서 기뻐하지 못하게 해주십시오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7E557-BDB0-C580-CEE8-962EB4FAB3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E0620-57F5-E623-B2C4-CA2EB92C881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1455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58774-9AB0-D5E6-1EBE-CA3CC81B8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64591-EFF1-2113-DC6E-2FF82CE3166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그들이 마음 속으로 </a:t>
            </a:r>
            <a:r>
              <a:rPr lang="en-US" altLang="ko-KR" sz="3200" dirty="0"/>
              <a:t>"</a:t>
            </a:r>
            <a:r>
              <a:rPr lang="ko-KR" altLang="en-US" sz="3200" dirty="0"/>
              <a:t>하하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소원이 이루어졌구나</a:t>
            </a:r>
            <a:r>
              <a:rPr lang="en-US" altLang="ko-KR" sz="3200" dirty="0"/>
              <a:t>" </a:t>
            </a:r>
            <a:r>
              <a:rPr lang="ko-KR" altLang="en-US" sz="3200" dirty="0"/>
              <a:t>하고 </a:t>
            </a:r>
            <a:r>
              <a:rPr lang="ko-KR" altLang="en-US" sz="3200" dirty="0" err="1"/>
              <a:t>고소해하지</a:t>
            </a:r>
            <a:r>
              <a:rPr lang="ko-KR" altLang="en-US" sz="3200" dirty="0"/>
              <a:t> 못하게 해주십시오</a:t>
            </a:r>
            <a:r>
              <a:rPr lang="en-US" altLang="ko-KR" sz="3200" dirty="0"/>
              <a:t>. "</a:t>
            </a:r>
            <a:r>
              <a:rPr lang="ko-KR" altLang="en-US" sz="3200" dirty="0"/>
              <a:t>드디어 우리가 그를 삼켜 버렸지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말하지도 못하게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나의 불행을 기뻐하는 저 사람들은</a:t>
            </a:r>
            <a:r>
              <a:rPr lang="en-US" altLang="ko-KR" sz="3200" dirty="0"/>
              <a:t>, </a:t>
            </a:r>
            <a:r>
              <a:rPr lang="ko-KR" altLang="en-US" sz="3200" dirty="0"/>
              <a:t>다 함께 수치를 당하고 창피를 당하고 말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보고서 우쭐대는 저 사람들은</a:t>
            </a:r>
            <a:r>
              <a:rPr lang="en-US" altLang="ko-KR" sz="3200" dirty="0"/>
              <a:t>, </a:t>
            </a:r>
            <a:r>
              <a:rPr lang="ko-KR" altLang="en-US" sz="3200" dirty="0"/>
              <a:t>수치와 창피를 당할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그러나 내가 받은 무죄 판결을 기뻐하는 자들은 즐거이 노래하면서 기뻐할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쉬지 않고</a:t>
            </a:r>
            <a:r>
              <a:rPr lang="en-US" altLang="ko-KR" sz="3200" dirty="0"/>
              <a:t>, "</a:t>
            </a:r>
            <a:r>
              <a:rPr lang="ko-KR" altLang="en-US" sz="3200" dirty="0"/>
              <a:t>주님은 위대하시다</a:t>
            </a:r>
            <a:r>
              <a:rPr lang="en-US" altLang="ko-KR" sz="3200" dirty="0"/>
              <a:t>. </a:t>
            </a:r>
            <a:r>
              <a:rPr lang="ko-KR" altLang="en-US" sz="3200" dirty="0"/>
              <a:t>그를 섬기는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DA21A-87A3-04AE-DC4C-3166AD6B67F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2F5BB-896A-EB60-2915-2742D0FFAE7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60006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사람에게 </a:t>
            </a:r>
            <a:r>
              <a:rPr lang="ko-KR" altLang="en-US" sz="3200" dirty="0"/>
              <a:t>기꺼이 평화를 주시는 분이시다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내 혀로 주님의 의를 선포하겠습니다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온종일 주님을 찬양하겠습니다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123523</TotalTime>
  <Words>675</Words>
  <Application>Microsoft Office PowerPoint</Application>
  <PresentationFormat>화면 슬라이드 쇼(4:3)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10921</cp:revision>
  <dcterms:created xsi:type="dcterms:W3CDTF">2020-04-21T04:48:11Z</dcterms:created>
  <dcterms:modified xsi:type="dcterms:W3CDTF">2026-06-13T02:33:18Z</dcterms:modified>
</cp:coreProperties>
</file>