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32" r:id="rId1"/>
  </p:sldMasterIdLst>
  <p:sldIdLst>
    <p:sldId id="356" r:id="rId2"/>
    <p:sldId id="757" r:id="rId3"/>
    <p:sldId id="758" r:id="rId4"/>
    <p:sldId id="759" r:id="rId5"/>
    <p:sldId id="756" r:id="rId6"/>
    <p:sldId id="384" r:id="rId7"/>
    <p:sldId id="410" r:id="rId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14" autoAdjust="0"/>
  </p:normalViewPr>
  <p:slideViewPr>
    <p:cSldViewPr>
      <p:cViewPr varScale="1">
        <p:scale>
          <a:sx n="104" d="100"/>
          <a:sy n="104" d="100"/>
        </p:scale>
        <p:origin x="186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>
            <a:spLocks noChangeArrowheads="1"/>
          </p:cNvSpPr>
          <p:nvPr userDrawn="1"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직사각형 11"/>
          <p:cNvSpPr>
            <a:spLocks noChangeArrowheads="1"/>
          </p:cNvSpPr>
          <p:nvPr userDrawn="1"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직사각형 14"/>
          <p:cNvSpPr/>
          <p:nvPr userDrawn="1"/>
        </p:nvSpPr>
        <p:spPr bwMode="ltGray">
          <a:xfrm>
            <a:off x="0" y="0"/>
            <a:ext cx="9143999" cy="1844824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직사각형 12"/>
          <p:cNvSpPr>
            <a:spLocks noChangeArrowheads="1"/>
          </p:cNvSpPr>
          <p:nvPr userDrawn="1"/>
        </p:nvSpPr>
        <p:spPr bwMode="white">
          <a:xfrm>
            <a:off x="0" y="0"/>
            <a:ext cx="9144000" cy="119675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직사각형 15"/>
          <p:cNvSpPr/>
          <p:nvPr userDrawn="1"/>
        </p:nvSpPr>
        <p:spPr bwMode="white">
          <a:xfrm>
            <a:off x="313267" y="257217"/>
            <a:ext cx="8517466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직사각형 17"/>
          <p:cNvSpPr/>
          <p:nvPr userDrawn="1"/>
        </p:nvSpPr>
        <p:spPr>
          <a:xfrm>
            <a:off x="406401" y="341887"/>
            <a:ext cx="6222999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직사각형 22"/>
          <p:cNvSpPr/>
          <p:nvPr userDrawn="1"/>
        </p:nvSpPr>
        <p:spPr>
          <a:xfrm>
            <a:off x="179512" y="1844824"/>
            <a:ext cx="8784976" cy="501317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0" name="그림 19" descr="00. 행복나눔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934" y="6600951"/>
            <a:ext cx="560832" cy="231648"/>
          </a:xfrm>
          <a:prstGeom prst="rect">
            <a:avLst/>
          </a:prstGeom>
        </p:spPr>
      </p:pic>
      <p:sp>
        <p:nvSpPr>
          <p:cNvPr id="21" name="이등변 삼각형 20"/>
          <p:cNvSpPr/>
          <p:nvPr userDrawn="1"/>
        </p:nvSpPr>
        <p:spPr>
          <a:xfrm>
            <a:off x="7956376" y="6021288"/>
            <a:ext cx="1187624" cy="8367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 userDrawn="1"/>
        </p:nvSpPr>
        <p:spPr>
          <a:xfrm>
            <a:off x="8155466" y="6453336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~ </a:t>
            </a:r>
            <a:fld id="{F2C582BC-1F94-4489-9EE6-CE4F6F86E81E}" type="slidenum">
              <a:rPr lang="en-US" altLang="ko-KR" sz="1200" smtClean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pPr algn="ctr"/>
              <a:t>‹#›</a:t>
            </a:fld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~</a:t>
            </a:r>
            <a:endParaRPr lang="ko-KR" altLang="en-US" sz="1200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577766" y="6561457"/>
            <a:ext cx="7378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</a:t>
            </a:r>
            <a:r>
              <a:rPr lang="en-US" altLang="ko-KR" sz="1200" b="1" baseline="0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baseline="0" dirty="0" err="1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 </a:t>
            </a:r>
            <a:r>
              <a:rPr lang="en-US" altLang="ko-KR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‘</a:t>
            </a:r>
            <a:r>
              <a:rPr lang="ko-KR" altLang="en-US" sz="1200" b="1" dirty="0" err="1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ko-KR" altLang="en-US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한글성경</a:t>
            </a:r>
            <a:r>
              <a:rPr lang="en-US" altLang="ko-KR" sz="1200" b="1" baseline="0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’</a:t>
            </a:r>
            <a:endParaRPr lang="ko-KR" altLang="en-US" sz="1200" b="1" dirty="0">
              <a:solidFill>
                <a:srgbClr val="FFFF00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5076056" y="341887"/>
            <a:ext cx="3638949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ko-KR" altLang="en-US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2026-06-18</a:t>
            </a:fld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직사각형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/>
              <a:t>둘째 수준</a:t>
            </a:r>
          </a:p>
          <a:p>
            <a:pPr lvl="2" eaLnBrk="1" latinLnBrk="0" hangingPunct="1"/>
            <a:r>
              <a:rPr kumimoji="0" lang="ko-KR" altLang="en-US"/>
              <a:t>셋째 수준</a:t>
            </a:r>
          </a:p>
          <a:p>
            <a:pPr lvl="3" eaLnBrk="1" latinLnBrk="0" hangingPunct="1"/>
            <a:r>
              <a:rPr kumimoji="0" lang="ko-KR" altLang="en-US"/>
              <a:t>넷째 수준</a:t>
            </a:r>
          </a:p>
          <a:p>
            <a:pPr lvl="4" eaLnBrk="1" latinLnBrk="0" hangingPunct="1"/>
            <a:r>
              <a:rPr kumimoji="0"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4B5454D-502A-42F7-A2F2-7202D1A918AA}" type="datetimeFigureOut">
              <a:rPr lang="ko-KR" altLang="en-US" smtClean="0"/>
              <a:pPr/>
              <a:t>2026-06-18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1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1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1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1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1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1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1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1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1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1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536602"/>
            <a:ext cx="3530851" cy="32139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7390" y="964510"/>
            <a:ext cx="9144716" cy="50124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716" y="5912771"/>
            <a:ext cx="915376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   Master Course of Korean </a:t>
            </a:r>
            <a:r>
              <a:rPr lang="en-US" altLang="ko-KR" sz="24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Listhening</a:t>
            </a:r>
            <a:endParaRPr lang="en-US" altLang="ko-KR" sz="24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r>
              <a:rPr lang="ko-KR" altLang="en-US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</a:t>
            </a:r>
            <a:r>
              <a:rPr lang="en-US" altLang="ko-KR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Lecture by </a:t>
            </a:r>
            <a:r>
              <a:rPr lang="en-US" altLang="ko-KR" sz="32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 </a:t>
            </a:r>
            <a:r>
              <a:rPr lang="en-US" altLang="ko-KR" sz="32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</a:t>
            </a:r>
            <a:endParaRPr lang="ko-KR" altLang="en-US" sz="20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pic>
        <p:nvPicPr>
          <p:cNvPr id="12" name="그림 11" descr="00. 행복나눔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398" y="5996611"/>
            <a:ext cx="1890314" cy="8077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528" y="1556792"/>
            <a:ext cx="853244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『</a:t>
            </a:r>
            <a:r>
              <a:rPr lang="ko-KR" altLang="en-US" sz="44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』</a:t>
            </a:r>
          </a:p>
          <a:p>
            <a:pPr algn="ctr"/>
            <a:r>
              <a:rPr lang="en-US" altLang="ko-KR" sz="4400" b="1" dirty="0"/>
              <a:t>New Korean Bible</a:t>
            </a:r>
          </a:p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[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시편 제</a:t>
            </a:r>
            <a:r>
              <a:rPr lang="en-US" altLang="ko-KR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65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편</a:t>
            </a:r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]</a:t>
            </a:r>
          </a:p>
          <a:p>
            <a:pPr algn="ctr"/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 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제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2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권 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</a:p>
          <a:p>
            <a:pPr algn="ctr"/>
            <a:r>
              <a:rPr lang="ko-KR" altLang="en-US" sz="28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대한성서공회판</a:t>
            </a:r>
            <a:endParaRPr lang="en-US" altLang="ko-KR" sz="2800" b="1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20" y="-1"/>
            <a:ext cx="9133280" cy="96451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err="1"/>
              <a:t>대한성서공회판</a:t>
            </a:r>
            <a:r>
              <a:rPr lang="ko-KR" altLang="en-US" sz="2000" b="1" dirty="0"/>
              <a:t> 새번역성경</a:t>
            </a:r>
            <a:r>
              <a:rPr lang="en-US" altLang="ko-KR" sz="2000" b="1" dirty="0"/>
              <a:t>;</a:t>
            </a:r>
            <a:r>
              <a:rPr lang="ko-KR" altLang="en-US" sz="2000" b="1" dirty="0"/>
              <a:t> 읽고 녹음</a:t>
            </a:r>
            <a:r>
              <a:rPr lang="en-US" altLang="ko-KR" sz="2000" b="1" dirty="0"/>
              <a:t>/</a:t>
            </a:r>
            <a:r>
              <a:rPr lang="ko-KR" altLang="en-US" sz="2000" b="1" dirty="0"/>
              <a:t>녹화하기용으로 제공되는 원고</a:t>
            </a:r>
          </a:p>
        </p:txBody>
      </p:sp>
    </p:spTree>
    <p:extLst>
      <p:ext uri="{BB962C8B-B14F-4D97-AF65-F5344CB8AC3E}">
        <p14:creationId xmlns:p14="http://schemas.microsoft.com/office/powerpoint/2010/main" val="1619758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06B108-EDC8-6BF1-2435-34E9B61D8C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AA151D3-911F-A8EF-D383-1A65AEDC5F83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>
                <a:solidFill>
                  <a:srgbClr val="FFFF00"/>
                </a:solidFill>
              </a:rPr>
              <a:t>하나님이 기도에 응답하신다</a:t>
            </a:r>
          </a:p>
          <a:p>
            <a:pPr fontAlgn="base"/>
            <a:r>
              <a:rPr lang="ko-KR" altLang="en-US" sz="3200" dirty="0"/>
              <a:t>지휘자를 따라 부르는 노래</a:t>
            </a:r>
            <a:r>
              <a:rPr lang="en-US" altLang="ko-KR" sz="3200" dirty="0"/>
              <a:t>, </a:t>
            </a:r>
            <a:r>
              <a:rPr lang="ko-KR" altLang="en-US" sz="3200" dirty="0"/>
              <a:t>다윗의 </a:t>
            </a:r>
            <a:r>
              <a:rPr lang="ko-KR" altLang="en-US" sz="3200" dirty="0" err="1"/>
              <a:t>찬송시</a:t>
            </a:r>
            <a:endParaRPr lang="ko-KR" altLang="en-US" sz="3200" dirty="0"/>
          </a:p>
          <a:p>
            <a:pPr fontAlgn="base"/>
            <a:r>
              <a:rPr lang="en-US" altLang="ko-KR" sz="3200" dirty="0"/>
              <a:t>1   </a:t>
            </a:r>
            <a:r>
              <a:rPr lang="ko-KR" altLang="en-US" sz="3200" dirty="0"/>
              <a:t>하나님</a:t>
            </a:r>
            <a:r>
              <a:rPr lang="en-US" altLang="ko-KR" sz="3200" dirty="0"/>
              <a:t>, </a:t>
            </a:r>
            <a:r>
              <a:rPr lang="ko-KR" altLang="en-US" sz="3200" dirty="0"/>
              <a:t>시온에서 주님을 찬양함이 마땅한 일이니</a:t>
            </a:r>
            <a:r>
              <a:rPr lang="en-US" altLang="ko-KR" sz="3200" dirty="0"/>
              <a:t>, </a:t>
            </a:r>
            <a:r>
              <a:rPr lang="ko-KR" altLang="en-US" sz="3200" dirty="0"/>
              <a:t>우리가 주님께 한 서원을 </a:t>
            </a:r>
            <a:r>
              <a:rPr lang="ko-KR" altLang="en-US" sz="3200" dirty="0" err="1"/>
              <a:t>지키렵니다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   </a:t>
            </a:r>
            <a:r>
              <a:rPr lang="ko-KR" altLang="en-US" sz="3200" dirty="0"/>
              <a:t>우리의 기도를 들으시는 주님</a:t>
            </a:r>
            <a:r>
              <a:rPr lang="en-US" altLang="ko-KR" sz="3200" dirty="0"/>
              <a:t>, </a:t>
            </a:r>
            <a:r>
              <a:rPr lang="ko-KR" altLang="en-US" sz="3200" dirty="0"/>
              <a:t>육신을 가진 사람이면 누구나 주님께로 나아옵니다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3   </a:t>
            </a:r>
            <a:r>
              <a:rPr lang="ko-KR" altLang="en-US" sz="3200" dirty="0"/>
              <a:t>저마다 지은 죄 감당하기에 너무 어려울 때에</a:t>
            </a:r>
            <a:r>
              <a:rPr lang="en-US" altLang="ko-KR" sz="3200" dirty="0"/>
              <a:t>, </a:t>
            </a:r>
            <a:r>
              <a:rPr lang="ko-KR" altLang="en-US" sz="3200" dirty="0"/>
              <a:t>오직 주님만이 그 죄를 용서하여 주십니다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4   </a:t>
            </a:r>
            <a:r>
              <a:rPr lang="ko-KR" altLang="en-US" sz="3200" dirty="0"/>
              <a:t>주님께서 택하시고 가까이 오게 하시어 주님의 뜰에 머물게 하신 그 사람은</a:t>
            </a:r>
            <a:r>
              <a:rPr lang="en-US" altLang="ko-KR" sz="3200" dirty="0"/>
              <a:t>, </a:t>
            </a:r>
            <a:r>
              <a:rPr lang="ko-KR" altLang="en-US" sz="3200" dirty="0"/>
              <a:t>복이 있는 사람입니다</a:t>
            </a:r>
            <a:r>
              <a:rPr lang="en-US" altLang="ko-KR" sz="3200" dirty="0"/>
              <a:t>. </a:t>
            </a:r>
            <a:r>
              <a:rPr lang="ko-KR" altLang="en-US" sz="3200" dirty="0"/>
              <a:t>그러므로 우리는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주님의 집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주님의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ACB63F-D0AF-C1D1-F501-B69E76EDC9CB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65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6E4177-BD8D-F3A4-E770-299CA8F0E89F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65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1996111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8D7EF6-E47B-DA93-F8C8-1367D865B6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A6072A0-4ABF-DC20-0591-BD7DB5D04667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거룩한 성전에서 온갖 좋은 복으로 </a:t>
            </a:r>
            <a:r>
              <a:rPr lang="ko-KR" altLang="en-US" sz="3200" dirty="0" err="1"/>
              <a:t>만족하렵니다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5   </a:t>
            </a:r>
            <a:r>
              <a:rPr lang="ko-KR" altLang="en-US" sz="3200" dirty="0"/>
              <a:t>우리를 구원하시는 하나님</a:t>
            </a:r>
            <a:r>
              <a:rPr lang="en-US" altLang="ko-KR" sz="3200" dirty="0"/>
              <a:t>, </a:t>
            </a:r>
            <a:r>
              <a:rPr lang="ko-KR" altLang="en-US" sz="3200" dirty="0"/>
              <a:t>주님께서 그 놀라운 행적으로 정의를 세우시며</a:t>
            </a:r>
            <a:r>
              <a:rPr lang="en-US" altLang="ko-KR" sz="3200" dirty="0"/>
              <a:t>, </a:t>
            </a:r>
            <a:r>
              <a:rPr lang="ko-KR" altLang="en-US" sz="3200" dirty="0"/>
              <a:t>우리에게 응답하여 주시므로 땅 끝까지</a:t>
            </a:r>
            <a:r>
              <a:rPr lang="en-US" altLang="ko-KR" sz="3200" dirty="0"/>
              <a:t>, </a:t>
            </a:r>
            <a:r>
              <a:rPr lang="ko-KR" altLang="en-US" sz="3200" dirty="0"/>
              <a:t>먼 바다 끝까지</a:t>
            </a:r>
            <a:r>
              <a:rPr lang="en-US" altLang="ko-KR" sz="3200" dirty="0"/>
              <a:t>, </a:t>
            </a:r>
            <a:r>
              <a:rPr lang="ko-KR" altLang="en-US" sz="3200" dirty="0"/>
              <a:t>모든 사람이 주님을 의지합니다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6   </a:t>
            </a:r>
            <a:r>
              <a:rPr lang="ko-KR" altLang="en-US" sz="3200" dirty="0"/>
              <a:t>주님께서는 주님의 힘으로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주님의 능력으로 허리에 띠를 동이시고 산들이 뿌리를 내리게 하셨습니다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7   </a:t>
            </a:r>
            <a:r>
              <a:rPr lang="ko-KR" altLang="en-US" sz="3200" dirty="0"/>
              <a:t>주님께서는 바다의 노호와 파도 소리를 그치게 하시며</a:t>
            </a:r>
            <a:r>
              <a:rPr lang="en-US" altLang="ko-KR" sz="3200" dirty="0"/>
              <a:t>, </a:t>
            </a:r>
            <a:r>
              <a:rPr lang="ko-KR" altLang="en-US" sz="3200" dirty="0"/>
              <a:t>민족들의 소요를 가라앉히셨습니다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DC9485-020B-C6A4-9142-824076D18722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65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B8CACA-3D61-F046-CE2D-BD54AFA4B129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65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765879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F1189E-3A1C-1C81-BBF5-9C650C1DA3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B396F13-3191-4CF9-3109-483246E2143E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200" dirty="0"/>
              <a:t>8   </a:t>
            </a:r>
            <a:r>
              <a:rPr lang="ko-KR" altLang="en-US" sz="3200" dirty="0"/>
              <a:t>땅 끝에 사는 사람들까지</a:t>
            </a:r>
            <a:r>
              <a:rPr lang="en-US" altLang="ko-KR" sz="3200" dirty="0"/>
              <a:t>, </a:t>
            </a:r>
            <a:r>
              <a:rPr lang="ko-KR" altLang="en-US" sz="3200" dirty="0"/>
              <a:t>주님께서 보이신 징조를 보고</a:t>
            </a:r>
            <a:r>
              <a:rPr lang="en-US" altLang="ko-KR" sz="3200" dirty="0"/>
              <a:t>, </a:t>
            </a:r>
            <a:r>
              <a:rPr lang="ko-KR" altLang="en-US" sz="3200" dirty="0"/>
              <a:t>두려워서 떱니다</a:t>
            </a:r>
            <a:r>
              <a:rPr lang="en-US" altLang="ko-KR" sz="3200" dirty="0"/>
              <a:t>. </a:t>
            </a:r>
            <a:r>
              <a:rPr lang="ko-KR" altLang="en-US" sz="3200" dirty="0"/>
              <a:t>해 뜨는 곳과 해 지는 곳까지도</a:t>
            </a:r>
            <a:r>
              <a:rPr lang="en-US" altLang="ko-KR" sz="3200" dirty="0"/>
              <a:t>, </a:t>
            </a:r>
            <a:r>
              <a:rPr lang="ko-KR" altLang="en-US" sz="3200" dirty="0"/>
              <a:t>주님께서는 즐거운 노래를 부르게 하십니다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9   </a:t>
            </a:r>
            <a:r>
              <a:rPr lang="ko-KR" altLang="en-US" sz="3200" dirty="0"/>
              <a:t>주님께서 땅을 </a:t>
            </a:r>
            <a:r>
              <a:rPr lang="ko-KR" altLang="en-US" sz="3200" dirty="0" err="1"/>
              <a:t>돌보시어</a:t>
            </a:r>
            <a:r>
              <a:rPr lang="en-US" altLang="ko-KR" sz="3200" dirty="0"/>
              <a:t>, </a:t>
            </a:r>
            <a:r>
              <a:rPr lang="ko-KR" altLang="en-US" sz="3200" dirty="0"/>
              <a:t>땅에 물을 대주시고</a:t>
            </a:r>
            <a:r>
              <a:rPr lang="en-US" altLang="ko-KR" sz="3200" dirty="0"/>
              <a:t>, </a:t>
            </a:r>
            <a:r>
              <a:rPr lang="ko-KR" altLang="en-US" sz="3200" dirty="0"/>
              <a:t>큰 풍년이 들게 </a:t>
            </a:r>
            <a:r>
              <a:rPr lang="ko-KR" altLang="en-US" sz="3200" dirty="0" err="1"/>
              <a:t>해주십니다</a:t>
            </a:r>
            <a:r>
              <a:rPr lang="en-US" altLang="ko-KR" sz="3200" dirty="0"/>
              <a:t>. </a:t>
            </a:r>
            <a:r>
              <a:rPr lang="ko-KR" altLang="en-US" sz="3200" dirty="0"/>
              <a:t>하나님께서 손수 놓으신 물길에</a:t>
            </a:r>
            <a:r>
              <a:rPr lang="en-US" altLang="ko-KR" sz="3200" dirty="0"/>
              <a:t>, </a:t>
            </a:r>
            <a:r>
              <a:rPr lang="ko-KR" altLang="en-US" sz="3200" dirty="0"/>
              <a:t>물을 가득 채우시고</a:t>
            </a:r>
            <a:r>
              <a:rPr lang="en-US" altLang="ko-KR" sz="3200" dirty="0"/>
              <a:t>, </a:t>
            </a:r>
            <a:r>
              <a:rPr lang="ko-KR" altLang="en-US" sz="3200" dirty="0"/>
              <a:t>오곡을 마련해 주시니</a:t>
            </a:r>
            <a:r>
              <a:rPr lang="en-US" altLang="ko-KR" sz="3200" dirty="0"/>
              <a:t>, </a:t>
            </a:r>
            <a:r>
              <a:rPr lang="ko-KR" altLang="en-US" sz="3200" dirty="0"/>
              <a:t>이것은</a:t>
            </a:r>
            <a:r>
              <a:rPr lang="en-US" altLang="ko-KR" sz="3200" dirty="0"/>
              <a:t>, </a:t>
            </a:r>
            <a:r>
              <a:rPr lang="ko-KR" altLang="en-US" sz="3200" dirty="0"/>
              <a:t>주님께서 이 땅에다가 그렇게 준비해 주신 것입니다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10   </a:t>
            </a:r>
            <a:r>
              <a:rPr lang="ko-KR" altLang="en-US" sz="3200" dirty="0"/>
              <a:t>주님께서 또 밭이랑에 물을 넉넉히 대시고</a:t>
            </a:r>
            <a:r>
              <a:rPr lang="en-US" altLang="ko-KR" sz="3200" dirty="0"/>
              <a:t>, </a:t>
            </a:r>
            <a:r>
              <a:rPr lang="ko-KR" altLang="en-US" sz="3200" dirty="0"/>
              <a:t>이랑 끝을 마무르시며</a:t>
            </a:r>
            <a:r>
              <a:rPr lang="en-US" altLang="ko-KR" sz="3200" dirty="0"/>
              <a:t>, </a:t>
            </a:r>
            <a:r>
              <a:rPr lang="ko-KR" altLang="en-US" sz="3200" dirty="0"/>
              <a:t>밭을 단비로 적시며</a:t>
            </a:r>
            <a:r>
              <a:rPr lang="en-US" altLang="ko-KR" sz="3200" dirty="0"/>
              <a:t>, </a:t>
            </a:r>
            <a:r>
              <a:rPr lang="ko-KR" altLang="en-US" sz="3200" dirty="0"/>
              <a:t>움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E5CCD6-655F-A31A-7CD7-60525813F92D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65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92DDEC-3205-1030-72EF-6697DAA27D4F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65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824097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F58A3A-8C6E-10CA-6753-126CFE10E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09F50A2-4970-3AEF-1FD1-BE25534A3F47}"/>
              </a:ext>
            </a:extLst>
          </p:cNvPr>
          <p:cNvSpPr txBox="1"/>
          <p:nvPr/>
        </p:nvSpPr>
        <p:spPr>
          <a:xfrm>
            <a:off x="215516" y="1196752"/>
            <a:ext cx="87129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돋는 새싹에 복을 내려 주십니다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11   </a:t>
            </a:r>
            <a:r>
              <a:rPr lang="ko-KR" altLang="en-US" sz="3200" dirty="0"/>
              <a:t>주님께서 큰 복을 내리시어</a:t>
            </a:r>
            <a:r>
              <a:rPr lang="en-US" altLang="ko-KR" sz="3200" dirty="0"/>
              <a:t>, </a:t>
            </a:r>
            <a:r>
              <a:rPr lang="ko-KR" altLang="en-US" sz="3200" dirty="0"/>
              <a:t>한 해를 이렇듯 영광스럽게 꾸미시니</a:t>
            </a:r>
            <a:r>
              <a:rPr lang="en-US" altLang="ko-KR" sz="3200" dirty="0"/>
              <a:t>, </a:t>
            </a:r>
            <a:r>
              <a:rPr lang="ko-KR" altLang="en-US" sz="3200" dirty="0"/>
              <a:t>주님께서 지나시는 자취마다</a:t>
            </a:r>
            <a:r>
              <a:rPr lang="en-US" altLang="ko-KR" sz="3200" dirty="0"/>
              <a:t>, </a:t>
            </a:r>
            <a:r>
              <a:rPr lang="ko-KR" altLang="en-US" sz="3200" dirty="0"/>
              <a:t>기름이 뚝뚝 떨어집니다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12   </a:t>
            </a:r>
            <a:r>
              <a:rPr lang="ko-KR" altLang="en-US" sz="3200" dirty="0"/>
              <a:t>그 기름이 광야의 목장에도 여울져 흐르고</a:t>
            </a:r>
            <a:r>
              <a:rPr lang="en-US" altLang="ko-KR" sz="3200" dirty="0"/>
              <a:t>, </a:t>
            </a:r>
            <a:r>
              <a:rPr lang="ko-KR" altLang="en-US" sz="3200" dirty="0"/>
              <a:t>언덕들도 즐거워합니다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13   </a:t>
            </a:r>
            <a:r>
              <a:rPr lang="ko-KR" altLang="en-US" sz="3200" dirty="0"/>
              <a:t>목장마다 양 떼로 뒤덮이고</a:t>
            </a:r>
            <a:r>
              <a:rPr lang="en-US" altLang="ko-KR" sz="3200" dirty="0"/>
              <a:t>, </a:t>
            </a:r>
            <a:r>
              <a:rPr lang="ko-KR" altLang="en-US" sz="3200" dirty="0"/>
              <a:t>골짜기마다 오곡이 가득하니</a:t>
            </a:r>
            <a:r>
              <a:rPr lang="en-US" altLang="ko-KR" sz="3200" dirty="0"/>
              <a:t>, </a:t>
            </a:r>
            <a:r>
              <a:rPr lang="ko-KR" altLang="en-US" sz="3200" dirty="0"/>
              <a:t>기쁨의 함성이 </a:t>
            </a:r>
            <a:r>
              <a:rPr lang="ko-KR" altLang="en-US" sz="3200" dirty="0" err="1"/>
              <a:t>터져나오고</a:t>
            </a:r>
            <a:r>
              <a:rPr lang="en-US" altLang="ko-KR" sz="3200" dirty="0"/>
              <a:t>, </a:t>
            </a:r>
            <a:r>
              <a:rPr lang="ko-KR" altLang="en-US" sz="3200" dirty="0"/>
              <a:t>즐거운 노랫소리 그치지 않습니다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51BABB-D423-2472-3B09-6C7B55138FD7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65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41D743-2CB4-876D-C29A-03EC6CC909F8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65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046750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7097"/>
            <a:ext cx="9144000" cy="51662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4A30F6-7E48-5971-7552-5910B8E0C2D9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65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63938A-B9DD-5882-6FD8-6408AF9F0DFD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65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863241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175C4157-090A-43D7-B038-7FD639BBA2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19" y="2780928"/>
            <a:ext cx="3960440" cy="29887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82D960-0957-4530-A74F-F6413BDF9A9C}"/>
              </a:ext>
            </a:extLst>
          </p:cNvPr>
          <p:cNvSpPr txBox="1"/>
          <p:nvPr/>
        </p:nvSpPr>
        <p:spPr>
          <a:xfrm>
            <a:off x="4716016" y="2708920"/>
            <a:ext cx="39604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FFFF00"/>
                </a:solidFill>
              </a:rPr>
              <a:t>‘</a:t>
            </a:r>
            <a:r>
              <a:rPr lang="ko-KR" altLang="en-US" sz="2000" b="1" dirty="0">
                <a:solidFill>
                  <a:srgbClr val="FFFF00"/>
                </a:solidFill>
              </a:rPr>
              <a:t>차별금지법</a:t>
            </a:r>
            <a:r>
              <a:rPr lang="en-US" altLang="ko-KR" sz="2000" b="1" dirty="0">
                <a:solidFill>
                  <a:srgbClr val="FFFF00"/>
                </a:solidFill>
              </a:rPr>
              <a:t>’</a:t>
            </a:r>
            <a:r>
              <a:rPr lang="ko-KR" altLang="en-US" sz="2000" b="1" dirty="0">
                <a:solidFill>
                  <a:srgbClr val="FFFF00"/>
                </a:solidFill>
              </a:rPr>
              <a:t>은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평등을 빙자하여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특정 목적을 위해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언로를 탄압하는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반언론자유 악법입니다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입법을 반드시 저지해야 합니다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(</a:t>
            </a:r>
            <a:r>
              <a:rPr lang="ko-KR" altLang="en-US" sz="2000" b="1" dirty="0">
                <a:solidFill>
                  <a:srgbClr val="FFFF00"/>
                </a:solidFill>
              </a:rPr>
              <a:t>선진국의 차별금지법 폐해에 대해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  </a:t>
            </a:r>
            <a:r>
              <a:rPr lang="ko-KR" altLang="en-US" sz="2000" b="1" dirty="0">
                <a:solidFill>
                  <a:srgbClr val="FFFF00"/>
                </a:solidFill>
              </a:rPr>
              <a:t>충분히 확인하시기 바랍니다</a:t>
            </a:r>
            <a:r>
              <a:rPr lang="en-US" altLang="ko-KR" sz="2000" b="1" dirty="0">
                <a:solidFill>
                  <a:srgbClr val="FFFF00"/>
                </a:solidFill>
              </a:rPr>
              <a:t>.)</a:t>
            </a:r>
            <a:endParaRPr lang="ko-KR" altLang="en-US" sz="2000" b="1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F6AD34-0133-A522-1B86-48A7932E65AD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65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45D8D0-83A8-05CD-2822-051A1AFAA965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65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40122950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모듈">
  <a:themeElements>
    <a:clrScheme name="모듈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모듈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모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123744</TotalTime>
  <Words>389</Words>
  <Application>Microsoft Office PowerPoint</Application>
  <PresentationFormat>화면 슬라이드 쇼(4:3)</PresentationFormat>
  <Paragraphs>47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6" baseType="lpstr">
      <vt:lpstr>HY견고딕</vt:lpstr>
      <vt:lpstr>바탕</vt:lpstr>
      <vt:lpstr>함초롬바탕</vt:lpstr>
      <vt:lpstr>Arial</vt:lpstr>
      <vt:lpstr>Corbel</vt:lpstr>
      <vt:lpstr>Wingdings</vt:lpstr>
      <vt:lpstr>Wingdings 2</vt:lpstr>
      <vt:lpstr>Wingdings 3</vt:lpstr>
      <vt:lpstr>모듈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0</dc:title>
  <dc:creator>Windows 사용자</dc:creator>
  <cp:lastModifiedBy>Min-gu Kang</cp:lastModifiedBy>
  <cp:revision>10952</cp:revision>
  <dcterms:created xsi:type="dcterms:W3CDTF">2020-04-21T04:48:11Z</dcterms:created>
  <dcterms:modified xsi:type="dcterms:W3CDTF">2026-06-17T23:32:51Z</dcterms:modified>
</cp:coreProperties>
</file>