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56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45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713A7-BFF5-67BE-06D7-51D7CB32C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182D1F-FF4A-D498-BD0A-3F68ECF2538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왕실 혼인 잔치를 위하여</a:t>
            </a:r>
          </a:p>
          <a:p>
            <a:pPr fontAlgn="base"/>
            <a:r>
              <a:rPr lang="ko-KR" altLang="en-US" sz="3200" dirty="0"/>
              <a:t>지휘자를 따라 소산님에 맞추어 부르는 고라 자손의 노래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마스길</a:t>
            </a:r>
            <a:r>
              <a:rPr lang="en-US" altLang="ko-KR" sz="3200" dirty="0"/>
              <a:t>, </a:t>
            </a:r>
            <a:r>
              <a:rPr lang="ko-KR" altLang="en-US" sz="3200" dirty="0"/>
              <a:t>사랑의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마음이 흥겨워서 읊으니</a:t>
            </a:r>
            <a:r>
              <a:rPr lang="en-US" altLang="ko-KR" sz="3200" dirty="0"/>
              <a:t>, </a:t>
            </a:r>
            <a:r>
              <a:rPr lang="ko-KR" altLang="en-US" sz="3200" dirty="0"/>
              <a:t>노래 한 </a:t>
            </a:r>
            <a:r>
              <a:rPr lang="ko-KR" altLang="en-US" sz="3200" dirty="0" err="1"/>
              <a:t>가락이라네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왕께 드리는 노래를 지어 </a:t>
            </a:r>
            <a:r>
              <a:rPr lang="ko-KR" altLang="en-US" sz="3200" dirty="0" err="1"/>
              <a:t>바치려네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혀는 글솜씨가 뛰어난 서기관의 붓끝과 </a:t>
            </a:r>
            <a:r>
              <a:rPr lang="ko-KR" altLang="en-US" sz="3200" dirty="0" err="1"/>
              <a:t>같다네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사람이 낳은 아들 가운데서 임금님은 가장 아름다운 분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하나님께서 임금님에게 영원한 복을 주셨으니</a:t>
            </a:r>
            <a:r>
              <a:rPr lang="en-US" altLang="ko-KR" sz="3200" dirty="0"/>
              <a:t>, </a:t>
            </a:r>
            <a:r>
              <a:rPr lang="ko-KR" altLang="en-US" sz="3200" dirty="0"/>
              <a:t>임금님의 입술에서는 은혜가 쏟아집니다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용사이신 임금님</a:t>
            </a:r>
            <a:r>
              <a:rPr lang="en-US" altLang="ko-KR" sz="3200" dirty="0"/>
              <a:t>, </a:t>
            </a:r>
            <a:r>
              <a:rPr lang="ko-KR" altLang="en-US" sz="3200" dirty="0"/>
              <a:t>칼을 허리에 차고</a:t>
            </a:r>
            <a:r>
              <a:rPr lang="en-US" altLang="ko-KR" sz="3200" dirty="0"/>
              <a:t>, </a:t>
            </a:r>
            <a:r>
              <a:rPr lang="ko-KR" altLang="en-US" sz="3200" dirty="0"/>
              <a:t>임금님의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84605F-1954-A347-AF8A-78231479D1E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F0B26-F325-43DA-39DB-0C3873CA41F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73011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2FBF6-65A4-CF41-4656-A3A9E6890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B3F7C72-BA91-A1E3-0683-88766B8C142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위엄과 영광을 보여주십시오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진리를 위하여</a:t>
            </a:r>
            <a:r>
              <a:rPr lang="en-US" altLang="ko-KR" sz="3200" dirty="0"/>
              <a:t>, </a:t>
            </a:r>
            <a:r>
              <a:rPr lang="ko-KR" altLang="en-US" sz="3200" dirty="0"/>
              <a:t>정의를 위하여 전차에 오르시고 영광스러운 승리를 거두어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임금님의 오른손이 무섭게 위세를 떨칠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임금님의 화살이 날카로워서</a:t>
            </a:r>
            <a:r>
              <a:rPr lang="en-US" altLang="ko-KR" sz="3200" dirty="0"/>
              <a:t>, </a:t>
            </a:r>
            <a:r>
              <a:rPr lang="ko-KR" altLang="en-US" sz="3200" dirty="0"/>
              <a:t>원수들의 심장을 꿰뚫으니</a:t>
            </a:r>
            <a:r>
              <a:rPr lang="en-US" altLang="ko-KR" sz="3200" dirty="0"/>
              <a:t>, </a:t>
            </a:r>
            <a:r>
              <a:rPr lang="ko-KR" altLang="en-US" sz="3200" dirty="0"/>
              <a:t>만민이 임금님의 발 아래에 쓰러집니다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오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하나님의 보좌는 영원무궁토록 견고할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통치는 정의의 통치입니다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임금님은 정의를 사랑하고</a:t>
            </a:r>
            <a:r>
              <a:rPr lang="en-US" altLang="ko-KR" sz="3200" dirty="0"/>
              <a:t>, </a:t>
            </a:r>
            <a:r>
              <a:rPr lang="ko-KR" altLang="en-US" sz="3200" dirty="0"/>
              <a:t>악을 미워하시니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817BC7-FC1D-9A91-B708-6C353E1021C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6EB47-6469-91A5-45D9-E0ABE3A5A9F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88768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F7610-B62E-7603-6357-D06EFD389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1718258-BA1F-14E4-68A3-04F6E615EB4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그러므로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곧 임금님의 하나님께서 기름 부어 주셨습니다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임금님의 벗들을 제치시고 임금님께 기쁨의 기름을 부어 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임금님이 입은 모든 옷에서는 몰약과 </a:t>
            </a:r>
            <a:r>
              <a:rPr lang="ko-KR" altLang="en-US" sz="3200" dirty="0" err="1"/>
              <a:t>침향과</a:t>
            </a:r>
            <a:r>
              <a:rPr lang="ko-KR" altLang="en-US" sz="3200" dirty="0"/>
              <a:t> 육계 향기가 풍겨 나고</a:t>
            </a:r>
            <a:r>
              <a:rPr lang="en-US" altLang="ko-KR" sz="3200" dirty="0"/>
              <a:t>, </a:t>
            </a:r>
            <a:r>
              <a:rPr lang="ko-KR" altLang="en-US" sz="3200" dirty="0"/>
              <a:t>상아궁에서 들리는 현악기 소리가 임금님을 흥겹게 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임금님이 </a:t>
            </a:r>
            <a:r>
              <a:rPr lang="ko-KR" altLang="en-US" sz="3200" dirty="0" err="1"/>
              <a:t>존귀히</a:t>
            </a:r>
            <a:r>
              <a:rPr lang="ko-KR" altLang="en-US" sz="3200" dirty="0"/>
              <a:t> 여기는 여인들 가운데는 여러 왕의 딸들이 있고</a:t>
            </a:r>
            <a:r>
              <a:rPr lang="en-US" altLang="ko-KR" sz="3200" dirty="0"/>
              <a:t>, </a:t>
            </a:r>
            <a:r>
              <a:rPr lang="ko-KR" altLang="en-US" sz="3200" dirty="0"/>
              <a:t>임금님의 오른쪽에 서 있는 왕후는 </a:t>
            </a:r>
            <a:r>
              <a:rPr lang="ko-KR" altLang="en-US" sz="3200" dirty="0" err="1"/>
              <a:t>오빌의</a:t>
            </a:r>
            <a:r>
              <a:rPr lang="ko-KR" altLang="en-US" sz="3200" dirty="0"/>
              <a:t> 금으로 단장하였습니다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왕후님</a:t>
            </a:r>
            <a:r>
              <a:rPr lang="en-US" altLang="ko-KR" sz="3200" dirty="0"/>
              <a:t>! </a:t>
            </a:r>
            <a:r>
              <a:rPr lang="ko-KR" altLang="en-US" sz="3200" dirty="0"/>
              <a:t>듣고 생각하고 귀를 기울이십시오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왕후님의 겨레와 아버지의 집을 잊으십시오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A39144-5457-5574-0A51-143C5950C3D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58085A-55B6-D59D-3E3C-ED0184C5570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53952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25F7A-FAA5-4552-9F2F-4CFF1B9BE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EF74F5-DC30-5109-F8C6-9FA0AD0D16B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그리하면 임금님께서 그대의 아름다움에 사로잡힐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임금님이 그대의 주인이시니</a:t>
            </a:r>
            <a:r>
              <a:rPr lang="en-US" altLang="ko-KR" sz="3200" dirty="0"/>
              <a:t>, </a:t>
            </a:r>
            <a:r>
              <a:rPr lang="ko-KR" altLang="en-US" sz="3200" dirty="0"/>
              <a:t>그대는 임금님을 높이십시오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두로의 사신들이 선물을 가져오고</a:t>
            </a:r>
            <a:r>
              <a:rPr lang="en-US" altLang="ko-KR" sz="3200" dirty="0"/>
              <a:t>, </a:t>
            </a:r>
            <a:r>
              <a:rPr lang="ko-KR" altLang="en-US" sz="3200" dirty="0"/>
              <a:t>가장 부유한 백성들이 그대의 총애를 구합니다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왕후님은 금실로 수놓은 옷을 입고</a:t>
            </a:r>
            <a:r>
              <a:rPr lang="en-US" altLang="ko-KR" sz="3200" dirty="0"/>
              <a:t>, </a:t>
            </a:r>
            <a:r>
              <a:rPr lang="ko-KR" altLang="en-US" sz="3200" dirty="0"/>
              <a:t>구중 궁궐에서 온갖 영화를 누리니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오색찬란한 옷을 </a:t>
            </a:r>
            <a:r>
              <a:rPr lang="ko-KR" altLang="en-US" sz="3200" dirty="0" err="1"/>
              <a:t>차려입고</a:t>
            </a:r>
            <a:r>
              <a:rPr lang="ko-KR" altLang="en-US" sz="3200" dirty="0"/>
              <a:t> 임금님을 뵈러 갈 때에</a:t>
            </a:r>
            <a:r>
              <a:rPr lang="en-US" altLang="ko-KR" sz="3200" dirty="0"/>
              <a:t>, </a:t>
            </a:r>
            <a:r>
              <a:rPr lang="ko-KR" altLang="en-US" sz="3200" dirty="0"/>
              <a:t>그 뒤엔 들러리로 따르는 처녀들이 줄을 지을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그들이 기뻐하고 즐거워하면서 안내를 받아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D094C0-F24A-ADBC-423D-70C0D7AEA29F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BE59D-10F3-5370-01B2-8CA6C4ED6EF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9273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왕궁으로 </a:t>
            </a:r>
            <a:r>
              <a:rPr lang="ko-KR" altLang="en-US" sz="3200" dirty="0"/>
              <a:t>들어갈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임금님</a:t>
            </a:r>
            <a:r>
              <a:rPr lang="en-US" altLang="ko-KR" sz="3200" dirty="0"/>
              <a:t>, </a:t>
            </a:r>
            <a:r>
              <a:rPr lang="ko-KR" altLang="en-US" sz="3200" dirty="0"/>
              <a:t>임금님의 아드님들은 조상의 뒤를 이을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임금님께서는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온 세상의 통치자들이 되게 하실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내가 사람들로 하여금 임금님의 이름을 대대로 기억하게 </a:t>
            </a:r>
            <a:r>
              <a:rPr lang="ko-KR" altLang="en-US" sz="3200" dirty="0" err="1"/>
              <a:t>하겠사오니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임금님을 길이길이 찬양할 것입니다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123597</TotalTime>
  <Words>431</Words>
  <Application>Microsoft Office PowerPoint</Application>
  <PresentationFormat>화면 슬라이드 쇼(4:3)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10931</cp:revision>
  <dcterms:created xsi:type="dcterms:W3CDTF">2020-04-21T04:48:11Z</dcterms:created>
  <dcterms:modified xsi:type="dcterms:W3CDTF">2026-06-15T01:36:34Z</dcterms:modified>
</cp:coreProperties>
</file>