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34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8F696-FF41-9185-1F0C-F508CE86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F93685-05AE-0D8C-73D8-56BE336A669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주님을 공경하라</a:t>
            </a:r>
          </a:p>
          <a:p>
            <a:pPr fontAlgn="base"/>
            <a:r>
              <a:rPr lang="ko-KR" altLang="en-US" sz="3200" dirty="0" err="1"/>
              <a:t>아비멜렉</a:t>
            </a:r>
            <a:r>
              <a:rPr lang="ko-KR" altLang="en-US" sz="3200" dirty="0"/>
              <a:t> 앞에서 미친 체하다가</a:t>
            </a:r>
            <a:r>
              <a:rPr lang="en-US" altLang="ko-KR" sz="3200" dirty="0"/>
              <a:t>, </a:t>
            </a:r>
            <a:r>
              <a:rPr lang="ko-KR" altLang="en-US" sz="3200" dirty="0"/>
              <a:t>쫓겨나서 지은 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내가 주님을 늘 찬양할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찬양하는 노랫소리</a:t>
            </a:r>
            <a:r>
              <a:rPr lang="en-US" altLang="ko-KR" sz="3200" dirty="0"/>
              <a:t>, </a:t>
            </a:r>
            <a:r>
              <a:rPr lang="ko-KR" altLang="en-US" sz="3200" dirty="0"/>
              <a:t>내 입에서 그치지 않을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 오직 주님만을 자랑할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비천한 사람들아</a:t>
            </a:r>
            <a:r>
              <a:rPr lang="en-US" altLang="ko-KR" sz="3200" dirty="0"/>
              <a:t>, </a:t>
            </a:r>
            <a:r>
              <a:rPr lang="ko-KR" altLang="en-US" sz="3200" dirty="0"/>
              <a:t>듣고서 기뻐하여라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나와 함께 주님을 높이자</a:t>
            </a:r>
            <a:r>
              <a:rPr lang="en-US" altLang="ko-KR" sz="3200" dirty="0"/>
              <a:t>. </a:t>
            </a:r>
            <a:r>
              <a:rPr lang="ko-KR" altLang="en-US" sz="3200" dirty="0"/>
              <a:t>모두 함께 그 이름을 기리자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내가 주님을 간절히 찾았더니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나에게 응답하시고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 모든 두려움에서 나를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E99E9C-D276-2ADC-D97D-BDF0E26B6C2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BC83F-091A-696E-3B29-1B947D82BFC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3439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E2129-C250-84B8-8584-ADF164F35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0B8A6A-28CC-88C1-CBDF-61710C5F72B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건져내셨다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주님을 우러러보아라</a:t>
            </a:r>
            <a:r>
              <a:rPr lang="en-US" altLang="ko-KR" sz="3200" dirty="0"/>
              <a:t>. </a:t>
            </a:r>
            <a:r>
              <a:rPr lang="ko-KR" altLang="en-US" sz="3200" dirty="0"/>
              <a:t>네 얼굴에 기쁨이 넘치고 너는 수치를 당하지 않을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이 비천한 몸도 부르짖었더니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들으시고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온갖 재난에서 구원해 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주님의 천사가 주님을 경외하는 사람을 둘러 진을 치고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건져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너희는 주님의 신실하심을 </a:t>
            </a:r>
            <a:r>
              <a:rPr lang="ko-KR" altLang="en-US" sz="3200" dirty="0" err="1"/>
              <a:t>깨달아라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주님을 피난처로 삼는 사람은 큰 복을 받는다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주님을 믿는 성도들아</a:t>
            </a:r>
            <a:r>
              <a:rPr lang="en-US" altLang="ko-KR" sz="3200" dirty="0"/>
              <a:t>, </a:t>
            </a:r>
            <a:r>
              <a:rPr lang="ko-KR" altLang="en-US" sz="3200" dirty="0"/>
              <a:t>그를 경외하여라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그를 경외하는 사람에게는</a:t>
            </a:r>
            <a:r>
              <a:rPr lang="en-US" altLang="ko-KR" sz="3200" dirty="0"/>
              <a:t>, </a:t>
            </a:r>
            <a:r>
              <a:rPr lang="ko-KR" altLang="en-US" sz="3200" dirty="0"/>
              <a:t>아무런 부족함이 없을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48C85D-DB11-8B1B-B006-7A1504AB043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96B88-8C97-78B6-4927-CE365FE70AF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58936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B64D-0C87-906B-13A2-178A9FF36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76941-E9B9-8432-21A3-FAC1F6029C5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젊은 사자들은 먹이를 잃고 굶주릴 수 있으나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찾는 사람은 복이 있어 아무런 부족함이 없을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젊은이들아</a:t>
            </a:r>
            <a:r>
              <a:rPr lang="en-US" altLang="ko-KR" sz="3200" dirty="0"/>
              <a:t>, </a:t>
            </a:r>
            <a:r>
              <a:rPr lang="ko-KR" altLang="en-US" sz="3200" dirty="0"/>
              <a:t>와서 내 말을 들어라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주님을 경외하는 길을 너희에게 가르쳐 주겠다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인생을 즐겁게 지내고자 하는 사람</a:t>
            </a:r>
            <a:r>
              <a:rPr lang="en-US" altLang="ko-KR" sz="3200" dirty="0"/>
              <a:t>, </a:t>
            </a:r>
            <a:r>
              <a:rPr lang="ko-KR" altLang="en-US" sz="3200" dirty="0"/>
              <a:t>그 사람은 누구냐</a:t>
            </a:r>
            <a:r>
              <a:rPr lang="en-US" altLang="ko-KR" sz="3200" dirty="0"/>
              <a:t>? </a:t>
            </a:r>
            <a:r>
              <a:rPr lang="ko-KR" altLang="en-US" sz="3200" dirty="0"/>
              <a:t>좋은 일을 보면서 오래 살고 싶은 사람</a:t>
            </a:r>
            <a:r>
              <a:rPr lang="en-US" altLang="ko-KR" sz="3200" dirty="0"/>
              <a:t>, </a:t>
            </a:r>
            <a:r>
              <a:rPr lang="ko-KR" altLang="en-US" sz="3200" dirty="0"/>
              <a:t>그 사람은 또 누구냐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네 혀로 악한 말을 하지 말며</a:t>
            </a:r>
            <a:r>
              <a:rPr lang="en-US" altLang="ko-KR" sz="3200" dirty="0"/>
              <a:t>, </a:t>
            </a:r>
            <a:r>
              <a:rPr lang="ko-KR" altLang="en-US" sz="3200" dirty="0"/>
              <a:t>네 입술로 거짓말을 하지 말아라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BBCF1-3CC8-399D-1F50-606BCC01892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B5DD8-50DC-6836-97A0-B78F9CEAC73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57237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04353-C159-3B2A-2EFC-A229E363E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B1BEF8-47F8-E19E-0E64-706B29D779B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악한 일은 피하고</a:t>
            </a:r>
            <a:r>
              <a:rPr lang="en-US" altLang="ko-KR" sz="3200" dirty="0"/>
              <a:t>, </a:t>
            </a:r>
            <a:r>
              <a:rPr lang="ko-KR" altLang="en-US" sz="3200" dirty="0"/>
              <a:t>선한 일만 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평화를 찾기까지</a:t>
            </a:r>
            <a:r>
              <a:rPr lang="en-US" altLang="ko-KR" sz="3200" dirty="0"/>
              <a:t>, </a:t>
            </a:r>
            <a:r>
              <a:rPr lang="ko-KR" altLang="en-US" sz="3200" dirty="0"/>
              <a:t>있는 힘을 다하여라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주님의 눈은 의로운 사람을 살피시며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귀는 그들이 부르짖는 소리를 들으신다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주님의 얼굴은 악한 일을 하는 자를 노려보시며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그들에</a:t>
            </a:r>
            <a:r>
              <a:rPr lang="ko-KR" altLang="en-US" sz="3200" dirty="0"/>
              <a:t> 대한 기억을 이 땅에서 지워 버리신다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의인이 부르짖으면 주님께서 반드시 들어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 모든 재난에서 반드시 건져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주님은</a:t>
            </a:r>
            <a:r>
              <a:rPr lang="en-US" altLang="ko-KR" sz="3200" dirty="0"/>
              <a:t>, </a:t>
            </a:r>
            <a:r>
              <a:rPr lang="ko-KR" altLang="en-US" sz="3200" dirty="0"/>
              <a:t>마음 상한 사람에게 가까이 계시고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낙심한 사람을 구원해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의로운 사람에게는 고난이 많지만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4F6F9-D9B7-A2F8-156D-4136E5C5298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BD5F6-A976-8F0C-E73D-6BB519AB3E3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08656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주님께서는 </a:t>
            </a:r>
            <a:r>
              <a:rPr lang="ko-KR" altLang="en-US" sz="3200" dirty="0"/>
              <a:t>그 모든 고난에서 그를 건져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뼈마디 하나하나 모두 지켜 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어느 것 하나도 부러지지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악인은 그 악함 때문에 끝내 죽음을 맞고</a:t>
            </a:r>
            <a:r>
              <a:rPr lang="en-US" altLang="ko-KR" sz="3200" dirty="0"/>
              <a:t>, </a:t>
            </a:r>
            <a:r>
              <a:rPr lang="ko-KR" altLang="en-US" sz="3200" dirty="0"/>
              <a:t>의인을 미워하는 사람은</a:t>
            </a:r>
            <a:r>
              <a:rPr lang="en-US" altLang="ko-KR" sz="3200" dirty="0"/>
              <a:t>, </a:t>
            </a:r>
            <a:r>
              <a:rPr lang="ko-KR" altLang="en-US" sz="3200" dirty="0"/>
              <a:t>반드시 마땅한 벌을 받을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주님은 주님의 종들의 목숨을 건져 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그를 피난처로 삼는 사람은</a:t>
            </a:r>
            <a:r>
              <a:rPr lang="en-US" altLang="ko-KR" sz="3200" dirty="0"/>
              <a:t>, </a:t>
            </a:r>
            <a:r>
              <a:rPr lang="ko-KR" altLang="en-US" sz="3200" dirty="0"/>
              <a:t>정죄를 받지 않을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123518</TotalTime>
  <Words>472</Words>
  <Application>Microsoft Office PowerPoint</Application>
  <PresentationFormat>화면 슬라이드 쇼(4:3)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10920</cp:revision>
  <dcterms:created xsi:type="dcterms:W3CDTF">2020-04-21T04:48:11Z</dcterms:created>
  <dcterms:modified xsi:type="dcterms:W3CDTF">2026-06-13T02:26:46Z</dcterms:modified>
</cp:coreProperties>
</file>