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61" r:id="rId7"/>
    <p:sldId id="762" r:id="rId8"/>
    <p:sldId id="763" r:id="rId9"/>
    <p:sldId id="764" r:id="rId10"/>
    <p:sldId id="765" r:id="rId11"/>
    <p:sldId id="756" r:id="rId12"/>
    <p:sldId id="384" r:id="rId13"/>
    <p:sldId id="41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욥기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31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endParaRPr lang="en-US" altLang="ko-KR" sz="28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9022B-BF22-659D-98E3-C0D9F9CAC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D7C653B-6EDC-4287-2136-CDAFD1ECCD3F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맹세코 나는 사실대로만 말하였다</a:t>
            </a:r>
            <a:r>
              <a:rPr lang="en-US" altLang="ko-KR" sz="3200" dirty="0"/>
              <a:t>. </a:t>
            </a:r>
            <a:r>
              <a:rPr lang="ko-KR" altLang="en-US" sz="3200" dirty="0"/>
              <a:t>이제는</a:t>
            </a:r>
            <a:r>
              <a:rPr lang="en-US" altLang="ko-KR" sz="3200" dirty="0"/>
              <a:t>, </a:t>
            </a:r>
            <a:r>
              <a:rPr lang="ko-KR" altLang="en-US" sz="3200" dirty="0"/>
              <a:t>전능하신 분께서 말씀하시는 대답을 듣고 싶다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36   </a:t>
            </a:r>
            <a:r>
              <a:rPr lang="ko-KR" altLang="en-US" sz="3200" dirty="0"/>
              <a:t>내 원수가 나를 고발하면서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뭐라고 말하였지</a:t>
            </a:r>
            <a:r>
              <a:rPr lang="en-US" altLang="ko-KR" sz="3200" dirty="0"/>
              <a:t>? </a:t>
            </a:r>
            <a:r>
              <a:rPr lang="ko-KR" altLang="en-US" sz="3200" dirty="0"/>
              <a:t>내가 저지른 죄과를 기록한 소송장이라도 있어서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읽어 볼 수만 있다면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그것을 자랑스럽게 어깨에 메고 다니고</a:t>
            </a:r>
            <a:r>
              <a:rPr lang="en-US" altLang="ko-KR" sz="3200" dirty="0"/>
              <a:t>, </a:t>
            </a:r>
            <a:r>
              <a:rPr lang="ko-KR" altLang="en-US" sz="3200" dirty="0"/>
              <a:t>그것을 왕관처럼 머리에 얹고 다니겠다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37   </a:t>
            </a:r>
            <a:r>
              <a:rPr lang="ko-KR" altLang="en-US" sz="3200" dirty="0"/>
              <a:t>나는</a:t>
            </a:r>
            <a:r>
              <a:rPr lang="en-US" altLang="ko-KR" sz="3200" dirty="0"/>
              <a:t>, </a:t>
            </a:r>
            <a:r>
              <a:rPr lang="ko-KR" altLang="en-US" sz="3200" dirty="0"/>
              <a:t>내가 한 모든 일을 그분께 낱낱이 말씀드리고 나서</a:t>
            </a:r>
            <a:r>
              <a:rPr lang="en-US" altLang="ko-KR" sz="3200" dirty="0"/>
              <a:t>, </a:t>
            </a:r>
            <a:r>
              <a:rPr lang="ko-KR" altLang="en-US" sz="3200" dirty="0"/>
              <a:t>그분 앞에 떳떳이 서겠다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38   </a:t>
            </a:r>
            <a:r>
              <a:rPr lang="ko-KR" altLang="en-US" sz="3200" dirty="0"/>
              <a:t>내가 가꾼 땅이 훔친 것이라면</a:t>
            </a:r>
            <a:r>
              <a:rPr lang="en-US" altLang="ko-KR" sz="3200" dirty="0"/>
              <a:t>, </a:t>
            </a:r>
            <a:r>
              <a:rPr lang="ko-KR" altLang="en-US" sz="3200" dirty="0"/>
              <a:t>땅 주인에게서 부당하게 빼앗은 것이라면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2FAFDA-2FA0-7AED-493D-CF2C36BD1F1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C08D4-DBF2-36E1-964B-066B1873A62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27170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/>
              <a:t>39   </a:t>
            </a:r>
            <a:r>
              <a:rPr lang="ko-KR" altLang="en-US" sz="3200" dirty="0"/>
              <a:t>땅에서 나는 소산을 공짜로 먹으면서 곡식을 기른 농부를 굶겨 죽였다면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40   </a:t>
            </a:r>
            <a:r>
              <a:rPr lang="ko-KR" altLang="en-US" sz="3200" dirty="0"/>
              <a:t>내 밭에서 밀 대신 찔레가 나거나 보리 대신 잡초가 돋아나더라도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기꺼이 받겠다</a:t>
            </a:r>
            <a:r>
              <a:rPr lang="en-US" altLang="ko-KR" sz="3200" dirty="0"/>
              <a:t>.</a:t>
            </a:r>
            <a:r>
              <a:rPr lang="ko-KR" altLang="en-US" sz="3200" dirty="0"/>
              <a:t>이것으로 </a:t>
            </a:r>
            <a:r>
              <a:rPr lang="ko-KR" altLang="en-US" sz="3200" dirty="0" err="1"/>
              <a:t>욥의</a:t>
            </a:r>
            <a:r>
              <a:rPr lang="ko-KR" altLang="en-US" sz="3200" dirty="0"/>
              <a:t> 말이 모두 끝났다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ED6D1-D86E-C2F6-8A8D-4EA6F5678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28F0F2B-2199-5F27-C5E9-1F81B1109C8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젊은 여인을 음탕한 눈으로 바라보지 않겠다고 나 스스로 엄격하게 다짐하였다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여자나 유혹하고 다니면</a:t>
            </a:r>
            <a:r>
              <a:rPr lang="en-US" altLang="ko-KR" sz="3200" dirty="0"/>
              <a:t>, </a:t>
            </a:r>
            <a:r>
              <a:rPr lang="ko-KR" altLang="en-US" sz="3200" dirty="0"/>
              <a:t>위에 계신 하나님이 내게 주실 몫이 무엇이겠으며</a:t>
            </a:r>
            <a:r>
              <a:rPr lang="en-US" altLang="ko-KR" sz="3200" dirty="0"/>
              <a:t>, </a:t>
            </a:r>
            <a:r>
              <a:rPr lang="ko-KR" altLang="en-US" sz="3200" dirty="0"/>
              <a:t>높은 곳에 계신 전능하신 분께서 내게 주실 유산은 무엇이겠는가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불의한 자에게는 불행이 미치고</a:t>
            </a:r>
            <a:r>
              <a:rPr lang="en-US" altLang="ko-KR" sz="3200" dirty="0"/>
              <a:t>, </a:t>
            </a:r>
            <a:r>
              <a:rPr lang="ko-KR" altLang="en-US" sz="3200" dirty="0"/>
              <a:t>악한 일을 하는 자에게는 재앙이 닥치는 법이 아닌가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하나님은 내가 하는 일을 낱낱이 알고 계신다</a:t>
            </a:r>
            <a:r>
              <a:rPr lang="en-US" altLang="ko-KR" sz="3200" dirty="0"/>
              <a:t>. </a:t>
            </a:r>
            <a:r>
              <a:rPr lang="ko-KR" altLang="en-US" sz="3200" dirty="0"/>
              <a:t>내 모든 발걸음을 하나하나 세고 계신다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나는 맹세할 수 있다</a:t>
            </a:r>
            <a:r>
              <a:rPr lang="en-US" altLang="ko-KR" sz="3200" dirty="0"/>
              <a:t>. </a:t>
            </a:r>
            <a:r>
              <a:rPr lang="ko-KR" altLang="en-US" sz="3200" dirty="0"/>
              <a:t>여태까지 나는 악한 일을 하지 않았다</a:t>
            </a:r>
            <a:r>
              <a:rPr lang="en-US" altLang="ko-KR" sz="3200" dirty="0"/>
              <a:t>. </a:t>
            </a:r>
            <a:r>
              <a:rPr lang="ko-KR" altLang="en-US" sz="3200" dirty="0"/>
              <a:t>다른 사람을 속이려고도 하지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295FD-DEBE-1ADF-55A3-A599E876E33C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521231-200C-D889-D401-B41E18C2D6EA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420699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AE4C2-61B5-6D6B-917C-91C82B067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D84ACD2-3BCC-84F8-2057-0E1CD0451E4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않았다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하나님이 내 정직함을 공평한 저울로 달아 보신다면</a:t>
            </a:r>
            <a:r>
              <a:rPr lang="en-US" altLang="ko-KR" sz="3200" dirty="0"/>
              <a:t>, </a:t>
            </a:r>
            <a:r>
              <a:rPr lang="ko-KR" altLang="en-US" sz="3200" dirty="0"/>
              <a:t>내게 흠이 없음을 아실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내가 그릇된 길로 갔거나</a:t>
            </a:r>
            <a:r>
              <a:rPr lang="en-US" altLang="ko-KR" sz="3200" dirty="0"/>
              <a:t>, </a:t>
            </a:r>
            <a:r>
              <a:rPr lang="ko-KR" altLang="en-US" sz="3200" dirty="0"/>
              <a:t>나 스스로 악에 이끌리어 따라갔거나</a:t>
            </a:r>
            <a:r>
              <a:rPr lang="en-US" altLang="ko-KR" sz="3200" dirty="0"/>
              <a:t>, </a:t>
            </a:r>
            <a:r>
              <a:rPr lang="ko-KR" altLang="en-US" sz="3200" dirty="0"/>
              <a:t>내 손에 죄를 지은 흔적이라도 있다면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내가 심은 것을 다른 사람이 거두어 먹어도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지은 농사가 망하더라도</a:t>
            </a:r>
            <a:r>
              <a:rPr lang="en-US" altLang="ko-KR" sz="3200" dirty="0"/>
              <a:t>, </a:t>
            </a:r>
            <a:r>
              <a:rPr lang="ko-KR" altLang="en-US" sz="3200" dirty="0"/>
              <a:t>나는 할 말이 없을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남의 아내를 탐내서</a:t>
            </a:r>
            <a:r>
              <a:rPr lang="en-US" altLang="ko-KR" sz="3200" dirty="0"/>
              <a:t>, </a:t>
            </a:r>
            <a:r>
              <a:rPr lang="ko-KR" altLang="en-US" sz="3200" dirty="0"/>
              <a:t>그 집 문 근처에 숨어 있으면서 그 여인을 범할 기회를 노렸다면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59B94B-A56D-9587-A214-9F814458112A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F6920-A443-3BD3-E07E-74AFDFBD58F3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67237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74C51-B2D0-3776-22C1-C22767C8F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A5AC94F-1E75-D49B-E010-3E87BD515B6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내 아내가 다른 남자의 노예가 되거나</a:t>
            </a:r>
            <a:r>
              <a:rPr lang="en-US" altLang="ko-KR" sz="3200" dirty="0"/>
              <a:t>, </a:t>
            </a:r>
            <a:r>
              <a:rPr lang="ko-KR" altLang="en-US" sz="3200" dirty="0"/>
              <a:t>다른 남자의 품에 안긴다 해도</a:t>
            </a:r>
            <a:r>
              <a:rPr lang="en-US" altLang="ko-KR" sz="3200" dirty="0"/>
              <a:t>, </a:t>
            </a:r>
            <a:r>
              <a:rPr lang="ko-KR" altLang="en-US" sz="3200" dirty="0"/>
              <a:t>나는 할 말이 없을 것이다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남의 아내를 범하는 것은</a:t>
            </a:r>
            <a:r>
              <a:rPr lang="en-US" altLang="ko-KR" sz="3200" dirty="0"/>
              <a:t>, </a:t>
            </a:r>
            <a:r>
              <a:rPr lang="ko-KR" altLang="en-US" sz="3200" dirty="0"/>
              <a:t>사형선고를 받아야 마땅한 범죄다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그것은 사람을 파멸시키는 불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사람이 애써서 모은 재산을 다 태우는 불이다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내 남종이나 여종이 내게 탄원을 하여 올 때마다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그들이 하는 말에 귀를 기울이고</a:t>
            </a:r>
            <a:r>
              <a:rPr lang="en-US" altLang="ko-KR" sz="3200" dirty="0"/>
              <a:t>, </a:t>
            </a:r>
            <a:r>
              <a:rPr lang="ko-KR" altLang="en-US" sz="3200" dirty="0"/>
              <a:t>공평하게 처리하였다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그렇게 하지 않았더라면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무슨 낯으로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B25244-1E9A-59B5-AB25-333CC0AF0B3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BB0AFF-A6A5-1FC8-CE74-4B1937DDA55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30446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7E31E-4D68-B8C6-1900-D303A61E3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2BA9A28-1AAB-C627-1086-EF3292954C6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하나님을 뵈며</a:t>
            </a:r>
            <a:r>
              <a:rPr lang="en-US" altLang="ko-KR" sz="3200" dirty="0"/>
              <a:t>, </a:t>
            </a:r>
            <a:r>
              <a:rPr lang="ko-KR" altLang="en-US" sz="3200" dirty="0"/>
              <a:t>하나님이 나를 심판하러 오실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무슨 말로 변명하겠는가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나를 창조하신 바로 그 하나님이 내 종들도 창조하셨다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가난한 사람들이 도와 달라고 할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거절한 일이 없다</a:t>
            </a:r>
            <a:r>
              <a:rPr lang="en-US" altLang="ko-KR" sz="3200" dirty="0"/>
              <a:t>. </a:t>
            </a:r>
            <a:r>
              <a:rPr lang="ko-KR" altLang="en-US" sz="3200" dirty="0"/>
              <a:t>앞길이 막막한 과부를 못 본 체 한 일도 없다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나는 배부르게 먹으면서 고아를 굶긴 일도 없다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일찍부터 나는 고아를 내 아이처럼 길렀으며</a:t>
            </a:r>
            <a:r>
              <a:rPr lang="en-US" altLang="ko-KR" sz="3200" dirty="0"/>
              <a:t>, </a:t>
            </a:r>
            <a:r>
              <a:rPr lang="ko-KR" altLang="en-US" sz="3200" dirty="0"/>
              <a:t>철이 나서는 줄곧 과부들을 돌보았다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74020A-42CD-93E5-2FFB-B3E008588088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2401A-3276-AF5A-C15A-3E1B3337A892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41450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16078-C9A4-B43E-7560-8C4E573C0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837DC7-184F-5DD6-885A-79D495D943C7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너무나도 가난하여 옷도 걸치지 못하고 죽어 가는 사람이나</a:t>
            </a:r>
            <a:r>
              <a:rPr lang="en-US" altLang="ko-KR" sz="3200" dirty="0"/>
              <a:t>, </a:t>
            </a:r>
            <a:r>
              <a:rPr lang="ko-KR" altLang="en-US" sz="3200" dirty="0"/>
              <a:t>덮고 잘 것이 없는 가난한 사람을 볼 때마다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내가 기른 양 털을 깎아서</a:t>
            </a:r>
            <a:r>
              <a:rPr lang="en-US" altLang="ko-KR" sz="3200" dirty="0"/>
              <a:t>, </a:t>
            </a:r>
            <a:r>
              <a:rPr lang="ko-KR" altLang="en-US" sz="3200" dirty="0"/>
              <a:t>그것으로 옷을 만들어 그들에게 입혔다</a:t>
            </a:r>
            <a:r>
              <a:rPr lang="en-US" altLang="ko-KR" sz="3200" dirty="0"/>
              <a:t>. </a:t>
            </a:r>
            <a:r>
              <a:rPr lang="ko-KR" altLang="en-US" sz="3200" dirty="0"/>
              <a:t>시린 허리를 따뜻하게 해주었더니</a:t>
            </a:r>
            <a:r>
              <a:rPr lang="en-US" altLang="ko-KR" sz="3200" dirty="0"/>
              <a:t>, </a:t>
            </a:r>
            <a:r>
              <a:rPr lang="ko-KR" altLang="en-US" sz="3200" dirty="0"/>
              <a:t>그들이 나를 진심으로 축복하곤 하였다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내가 재판에서 이길 것이라고 생각하고</a:t>
            </a:r>
            <a:r>
              <a:rPr lang="en-US" altLang="ko-KR" sz="3200" dirty="0"/>
              <a:t>, </a:t>
            </a:r>
            <a:r>
              <a:rPr lang="ko-KR" altLang="en-US" sz="3200" dirty="0"/>
              <a:t>고아를 속이기라도 하였더라면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내 팔이 부러져도 할 말이 없다</a:t>
            </a:r>
            <a:r>
              <a:rPr lang="en-US" altLang="ko-KR" sz="3200" dirty="0"/>
              <a:t>. </a:t>
            </a:r>
            <a:r>
              <a:rPr lang="ko-KR" altLang="en-US" sz="3200" dirty="0"/>
              <a:t>내 팔이 어깻죽지에서 빠져 나와도 할 말이 없다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3D4606-A99C-0C6E-5670-87274F1ACAE1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FF8452-C11C-AB1C-2717-23AEA8465629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61707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84E1F-054F-FD40-2812-E7EA53CE2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5EEF3DD-5FF2-40DE-B521-4C109F4697D6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23   </a:t>
            </a:r>
            <a:r>
              <a:rPr lang="ko-KR" altLang="en-US" sz="3200" dirty="0"/>
              <a:t>하나님이 내리시는 심판이 얼마나 무서운지를 잘 알고 있었으므로</a:t>
            </a:r>
            <a:r>
              <a:rPr lang="en-US" altLang="ko-KR" sz="3200" dirty="0"/>
              <a:t>, </a:t>
            </a:r>
            <a:r>
              <a:rPr lang="ko-KR" altLang="en-US" sz="3200" dirty="0"/>
              <a:t>나는 차마 그런 파렴치한 짓은 할 수 없었다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24   </a:t>
            </a:r>
            <a:r>
              <a:rPr lang="ko-KR" altLang="en-US" sz="3200" dirty="0"/>
              <a:t>나는 황금을 믿지도 않고</a:t>
            </a:r>
            <a:r>
              <a:rPr lang="en-US" altLang="ko-KR" sz="3200" dirty="0"/>
              <a:t>, </a:t>
            </a:r>
            <a:r>
              <a:rPr lang="ko-KR" altLang="en-US" sz="3200" dirty="0"/>
              <a:t>정금을 의지하지도 않았다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25   </a:t>
            </a:r>
            <a:r>
              <a:rPr lang="ko-KR" altLang="en-US" sz="3200" dirty="0"/>
              <a:t>내가 재산이 많다고 하여 자랑하지도 않고</a:t>
            </a:r>
            <a:r>
              <a:rPr lang="en-US" altLang="ko-KR" sz="3200" dirty="0"/>
              <a:t>, </a:t>
            </a:r>
            <a:r>
              <a:rPr lang="ko-KR" altLang="en-US" sz="3200" dirty="0"/>
              <a:t>벌어들인 것이 많다고 하여 기뻐하지도 않았다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26   </a:t>
            </a:r>
            <a:r>
              <a:rPr lang="ko-KR" altLang="en-US" sz="3200" dirty="0"/>
              <a:t>해가 찬란한 빛을 낸다고 하여</a:t>
            </a:r>
            <a:r>
              <a:rPr lang="en-US" altLang="ko-KR" sz="3200" dirty="0"/>
              <a:t>, </a:t>
            </a:r>
            <a:r>
              <a:rPr lang="ko-KR" altLang="en-US" sz="3200" dirty="0"/>
              <a:t>해를 섬기지도 않고</a:t>
            </a:r>
            <a:r>
              <a:rPr lang="en-US" altLang="ko-KR" sz="3200" dirty="0"/>
              <a:t>, </a:t>
            </a:r>
            <a:r>
              <a:rPr lang="ko-KR" altLang="en-US" sz="3200" dirty="0"/>
              <a:t>달이 밝고 아름답다고 하여</a:t>
            </a:r>
            <a:r>
              <a:rPr lang="en-US" altLang="ko-KR" sz="3200" dirty="0"/>
              <a:t>, </a:t>
            </a:r>
            <a:r>
              <a:rPr lang="ko-KR" altLang="en-US" sz="3200" dirty="0"/>
              <a:t>달을 섬기지도 않았다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27   </a:t>
            </a:r>
            <a:r>
              <a:rPr lang="ko-KR" altLang="en-US" sz="3200" dirty="0"/>
              <a:t>해와 달을 보고</a:t>
            </a:r>
            <a:r>
              <a:rPr lang="en-US" altLang="ko-KR" sz="3200" dirty="0"/>
              <a:t>, </a:t>
            </a:r>
            <a:r>
              <a:rPr lang="ko-KR" altLang="en-US" sz="3200" dirty="0"/>
              <a:t>그 장엄함과 아름다움에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A5AF05-372A-BFEF-0C89-99E22637C42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5E4803-4790-1796-4F86-9C5B878F0C0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370724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88C33-90B7-6AF3-C20C-B06DECD4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A18CFB6-BEF3-650D-D04C-8E1F4FA08C08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반하여 </a:t>
            </a:r>
            <a:r>
              <a:rPr lang="ko-KR" altLang="en-US" sz="3200" dirty="0" err="1"/>
              <a:t>그것에다가</a:t>
            </a:r>
            <a:r>
              <a:rPr lang="ko-KR" altLang="en-US" sz="3200" dirty="0"/>
              <a:t> 절을 하는 사람들이 있다</a:t>
            </a:r>
            <a:r>
              <a:rPr lang="en-US" altLang="ko-KR" sz="3200" dirty="0"/>
              <a:t>. </a:t>
            </a:r>
            <a:r>
              <a:rPr lang="ko-KR" altLang="en-US" sz="3200" dirty="0"/>
              <a:t>해와 달을 경배하는 표시로 제 손에 입을 맞추기도 한다</a:t>
            </a:r>
            <a:r>
              <a:rPr lang="en-US" altLang="ko-KR" sz="3200" dirty="0"/>
              <a:t>. </a:t>
            </a:r>
            <a:r>
              <a:rPr lang="ko-KR" altLang="en-US" sz="3200" dirty="0"/>
              <a:t>그러나 나는 그렇게 하지 않았다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28   </a:t>
            </a:r>
            <a:r>
              <a:rPr lang="ko-KR" altLang="en-US" sz="3200" dirty="0"/>
              <a:t>그런 일은 높이 계신 하나님을 부인하는 것이므로</a:t>
            </a:r>
            <a:r>
              <a:rPr lang="en-US" altLang="ko-KR" sz="3200" dirty="0"/>
              <a:t>, </a:t>
            </a:r>
            <a:r>
              <a:rPr lang="ko-KR" altLang="en-US" sz="3200" dirty="0"/>
              <a:t>벌로 사형을 받아도 마땅하다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29   </a:t>
            </a:r>
            <a:r>
              <a:rPr lang="ko-KR" altLang="en-US" sz="3200" dirty="0"/>
              <a:t>내 원수가 고통받는 것을 보고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기뻐한 적이 없다</a:t>
            </a:r>
            <a:r>
              <a:rPr lang="en-US" altLang="ko-KR" sz="3200" dirty="0"/>
              <a:t>. </a:t>
            </a:r>
            <a:r>
              <a:rPr lang="ko-KR" altLang="en-US" sz="3200" dirty="0"/>
              <a:t>원수가 재난을 당할 때에도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기뻐하지 않았다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30   </a:t>
            </a:r>
            <a:r>
              <a:rPr lang="ko-KR" altLang="en-US" sz="3200" dirty="0"/>
              <a:t>나는 결코 원수들이 죽기를 바라는 기도를 하여 죄를 범한 적이 없다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31   </a:t>
            </a:r>
            <a:r>
              <a:rPr lang="ko-KR" altLang="en-US" sz="3200" dirty="0"/>
              <a:t>내 집에서 일하는 사람은 모두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언제나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753A96-221A-9315-83AC-364DD4A16196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F983BF-A89A-64DD-1162-732A86B97F7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70841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E6477-C477-1A1D-E185-A54F3F494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E962006-031A-84CD-9580-9EF9F933CC5C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나그네를 기꺼이 영접한다는 것을 잘 알고 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32   </a:t>
            </a:r>
            <a:r>
              <a:rPr lang="ko-KR" altLang="en-US" sz="3200" dirty="0"/>
              <a:t>나는 나그네가 길거리에서 잠자도록 내버려 둔 적이 없으며</a:t>
            </a:r>
            <a:r>
              <a:rPr lang="en-US" altLang="ko-KR" sz="3200" dirty="0"/>
              <a:t>, </a:t>
            </a:r>
            <a:r>
              <a:rPr lang="ko-KR" altLang="en-US" sz="3200" dirty="0"/>
              <a:t>길손에게 내 집 문을 기꺼이 열어 주지 않은 적도 없다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33   </a:t>
            </a:r>
            <a:r>
              <a:rPr lang="ko-KR" altLang="en-US" sz="3200" dirty="0"/>
              <a:t>다른 사람들은 자기 죄를 감추려고 하지만</a:t>
            </a:r>
            <a:r>
              <a:rPr lang="en-US" altLang="ko-KR" sz="3200" dirty="0"/>
              <a:t>, </a:t>
            </a:r>
            <a:r>
              <a:rPr lang="ko-KR" altLang="en-US" sz="3200" dirty="0"/>
              <a:t>그러나 나는 내 허물을 아주 감추지 않았다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34   </a:t>
            </a:r>
            <a:r>
              <a:rPr lang="ko-KR" altLang="en-US" sz="3200" dirty="0"/>
              <a:t>사람들이 무슨 말로 나를 헐뜯든지</a:t>
            </a:r>
            <a:r>
              <a:rPr lang="en-US" altLang="ko-KR" sz="3200" dirty="0"/>
              <a:t>, </a:t>
            </a:r>
            <a:r>
              <a:rPr lang="ko-KR" altLang="en-US" sz="3200" dirty="0"/>
              <a:t>나는 그것을 전혀 두려워하지 않았다</a:t>
            </a:r>
            <a:r>
              <a:rPr lang="en-US" altLang="ko-KR" sz="3200" dirty="0"/>
              <a:t>. </a:t>
            </a:r>
            <a:r>
              <a:rPr lang="ko-KR" altLang="en-US" sz="3200" dirty="0"/>
              <a:t>남에게서 비웃음을 받을까 하여</a:t>
            </a:r>
            <a:r>
              <a:rPr lang="en-US" altLang="ko-KR" sz="3200" dirty="0"/>
              <a:t>, </a:t>
            </a:r>
            <a:r>
              <a:rPr lang="ko-KR" altLang="en-US" sz="3200" dirty="0"/>
              <a:t>입을 다물거나 집 안에서만 머무르거나 하지도 않았다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35   </a:t>
            </a:r>
            <a:r>
              <a:rPr lang="ko-KR" altLang="en-US" sz="3200" dirty="0"/>
              <a:t>내가 한 이 변명을 들어줄 사람이 없을까</a:t>
            </a:r>
            <a:r>
              <a:rPr lang="en-US" altLang="ko-KR" sz="32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0DC886-40D2-6C93-586F-60B0B7E7B12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Job Chapter 31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937EBF-6B1B-6B59-A171-387AEC5E2D7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욥기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31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장</a:t>
            </a:r>
          </a:p>
        </p:txBody>
      </p:sp>
    </p:spTree>
    <p:extLst>
      <p:ext uri="{BB962C8B-B14F-4D97-AF65-F5344CB8AC3E}">
        <p14:creationId xmlns:p14="http://schemas.microsoft.com/office/powerpoint/2010/main" val="1888598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123245</TotalTime>
  <Words>870</Words>
  <Application>Microsoft Office PowerPoint</Application>
  <PresentationFormat>화면 슬라이드 쇼(4:3)</PresentationFormat>
  <Paragraphs>87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2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10875</cp:revision>
  <dcterms:created xsi:type="dcterms:W3CDTF">2020-04-21T04:48:11Z</dcterms:created>
  <dcterms:modified xsi:type="dcterms:W3CDTF">2026-06-05T09:52:54Z</dcterms:modified>
</cp:coreProperties>
</file>