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6C0B-ADB0-69E5-B22A-36CEFF1BB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EC3B74-111E-F918-B818-AC66CB5FCE7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만사가 잘못될 때의 기도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알다스헷에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</a:t>
            </a:r>
            <a:r>
              <a:rPr lang="ko-KR" altLang="en-US" sz="3200" dirty="0" err="1"/>
              <a:t>믹담</a:t>
            </a:r>
            <a:endParaRPr lang="ko-KR" altLang="en-US" sz="3200" dirty="0"/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너희 통치자들아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정말 정의를 말하느냐</a:t>
            </a:r>
            <a:r>
              <a:rPr lang="en-US" altLang="ko-KR" sz="3200" dirty="0"/>
              <a:t>? </a:t>
            </a:r>
            <a:r>
              <a:rPr lang="ko-KR" altLang="en-US" sz="3200" dirty="0"/>
              <a:t>너희가 공정하게 사람을 재판하느냐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그렇지 않구나</a:t>
            </a:r>
            <a:r>
              <a:rPr lang="en-US" altLang="ko-KR" sz="3200" dirty="0"/>
              <a:t>. </a:t>
            </a:r>
            <a:r>
              <a:rPr lang="ko-KR" altLang="en-US" sz="3200" dirty="0"/>
              <a:t>너희가 마음으로는 불의를 꾸미고</a:t>
            </a:r>
            <a:r>
              <a:rPr lang="en-US" altLang="ko-KR" sz="3200" dirty="0"/>
              <a:t>, </a:t>
            </a:r>
            <a:r>
              <a:rPr lang="ko-KR" altLang="en-US" sz="3200" dirty="0"/>
              <a:t>손으로는 이 땅에서 폭력을 일삼고 있구나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악한 사람은 모태에서부터 곁길로 나아갔으며</a:t>
            </a:r>
            <a:r>
              <a:rPr lang="en-US" altLang="ko-KR" sz="3200" dirty="0"/>
              <a:t>, </a:t>
            </a:r>
            <a:r>
              <a:rPr lang="ko-KR" altLang="en-US" sz="3200" dirty="0"/>
              <a:t>거짓말을 하는 자는 제 어머니 뱃속에서부터 빗나갔구나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그들은 독사처럼 독기가 서려</a:t>
            </a:r>
            <a:r>
              <a:rPr lang="en-US" altLang="ko-KR" sz="3200" dirty="0"/>
              <a:t>, </a:t>
            </a:r>
            <a:r>
              <a:rPr lang="ko-KR" altLang="en-US" sz="3200" dirty="0"/>
              <a:t>귀를 틀어막은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10274-B69C-08FF-54B5-92C7340C67A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6C557-3F77-DB35-0DC8-B27D1D68A37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8390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4B1B-71AD-B426-461D-D40CB831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881608-0F55-0263-8B30-1B218F9B8D4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귀머거리 살무사처럼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마술사의 홀리는 소리도 듣지 않고</a:t>
            </a:r>
            <a:r>
              <a:rPr lang="en-US" altLang="ko-KR" sz="3200" dirty="0"/>
              <a:t>, </a:t>
            </a:r>
            <a:r>
              <a:rPr lang="ko-KR" altLang="en-US" sz="3200" dirty="0"/>
              <a:t>능숙한 술객의 요술도 따르지 않는구나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이빨을 그 입 안에서 부러뜨려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젊은 사자들의 송곳니를 부수어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그들을 급류처럼 흔적도 없이 사라지게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겨누는 화살이 꺾인 화살이 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움직일 때 </a:t>
            </a:r>
            <a:r>
              <a:rPr lang="ko-KR" altLang="en-US" sz="3200" dirty="0" err="1"/>
              <a:t>녹아내리는</a:t>
            </a:r>
            <a:r>
              <a:rPr lang="ko-KR" altLang="en-US" sz="3200" dirty="0"/>
              <a:t> 달팽이같이 되게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달을 채우지 못한 미숙아가 죽어서 나와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389EF-B5D5-0C75-8CDC-F6D8B68AF8C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C25E2-0208-2653-DAEF-8FC8F9D8A89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4621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햇빛을 </a:t>
            </a:r>
            <a:r>
              <a:rPr lang="ko-KR" altLang="en-US" sz="3200" dirty="0"/>
              <a:t>못 보는 것같이 되게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가시나무 불이 가마를 뜨겁게 하기 전에 </a:t>
            </a:r>
            <a:r>
              <a:rPr lang="ko-KR" altLang="en-US" sz="3200" dirty="0" err="1"/>
              <a:t>생것과</a:t>
            </a:r>
            <a:r>
              <a:rPr lang="ko-KR" altLang="en-US" sz="3200" dirty="0"/>
              <a:t> 불붙은 것이</a:t>
            </a:r>
            <a:r>
              <a:rPr lang="en-US" altLang="ko-KR" sz="3200" dirty="0"/>
              <a:t>, </a:t>
            </a:r>
            <a:r>
              <a:rPr lang="ko-KR" altLang="en-US" sz="3200" dirty="0"/>
              <a:t>강한 바람에 휩쓸려 가게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의로운 사람이 악인이 당하는 보복을 목격하고 기뻐하게 하시며</a:t>
            </a:r>
            <a:r>
              <a:rPr lang="en-US" altLang="ko-KR" sz="3200" dirty="0"/>
              <a:t>, </a:t>
            </a:r>
            <a:r>
              <a:rPr lang="ko-KR" altLang="en-US" sz="3200" dirty="0"/>
              <a:t>악인의 피로 그 발을 씻게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그래서 사람들이 </a:t>
            </a:r>
            <a:r>
              <a:rPr lang="en-US" altLang="ko-KR" sz="3200" dirty="0"/>
              <a:t>"</a:t>
            </a:r>
            <a:r>
              <a:rPr lang="ko-KR" altLang="en-US" sz="3200" dirty="0"/>
              <a:t>과연</a:t>
            </a:r>
            <a:r>
              <a:rPr lang="en-US" altLang="ko-KR" sz="3200" dirty="0"/>
              <a:t>, </a:t>
            </a:r>
            <a:r>
              <a:rPr lang="ko-KR" altLang="en-US" sz="3200" dirty="0"/>
              <a:t>의인이 열매를 맺는구나</a:t>
            </a:r>
            <a:r>
              <a:rPr lang="en-US" altLang="ko-KR" sz="3200" dirty="0"/>
              <a:t>! </a:t>
            </a:r>
            <a:r>
              <a:rPr lang="ko-KR" altLang="en-US" sz="3200" dirty="0"/>
              <a:t>과연</a:t>
            </a:r>
            <a:r>
              <a:rPr lang="en-US" altLang="ko-KR" sz="3200" dirty="0"/>
              <a:t>, </a:t>
            </a:r>
            <a:r>
              <a:rPr lang="ko-KR" altLang="en-US" sz="3200" dirty="0"/>
              <a:t>이 땅을 심판하시는 하나님은 살아 계시는구나</a:t>
            </a:r>
            <a:r>
              <a:rPr lang="en-US" altLang="ko-KR" sz="3200" dirty="0"/>
              <a:t>!" </a:t>
            </a:r>
            <a:r>
              <a:rPr lang="ko-KR" altLang="en-US" sz="3200" dirty="0"/>
              <a:t>하고 말하게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123680</TotalTime>
  <Words>300</Words>
  <Application>Microsoft Office PowerPoint</Application>
  <PresentationFormat>화면 슬라이드 쇼(4:3)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10945</cp:revision>
  <dcterms:created xsi:type="dcterms:W3CDTF">2020-04-21T04:48:11Z</dcterms:created>
  <dcterms:modified xsi:type="dcterms:W3CDTF">2026-06-17T08:57:45Z</dcterms:modified>
</cp:coreProperties>
</file>