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CD4C-4052-A1E2-CC21-667A03F07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C19E16-9857-BE76-D1BC-12220A8BA47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 때의 기도</a:t>
            </a:r>
          </a:p>
          <a:p>
            <a:pPr fontAlgn="base"/>
            <a:r>
              <a:rPr lang="ko-KR" altLang="en-US" sz="3200" dirty="0"/>
              <a:t>지휘자를 따라 팔현금에 맞추어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분노하며 나를 책망하지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진노하며 나를 꾸짖지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 기력이 쇠하였으니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뼈가 마디마다 떨립니다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고쳐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 마음은 걷잡을 수 없이 떨립니다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언제까지 </a:t>
            </a:r>
            <a:r>
              <a:rPr lang="ko-KR" altLang="en-US" sz="3200" dirty="0" err="1"/>
              <a:t>지체하시렵니까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돌아와 주십시오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. </a:t>
            </a:r>
            <a:r>
              <a:rPr lang="ko-KR" altLang="en-US" sz="3200" dirty="0"/>
              <a:t>내 생명을 건져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0C08A-76C6-74BA-3A63-A739E44C51B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6C819-942D-8EDE-B3E0-D9D235267D9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9255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BE05C-2069-8379-6089-0BF65B0E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CF85C-5906-9888-43FD-217CB99EB6E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자비로우심으로 나를 구원하여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죽어서는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주님을 찬양하지 못합니다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스올에서</a:t>
            </a:r>
            <a:r>
              <a:rPr lang="en-US" altLang="ko-KR" sz="3200" dirty="0"/>
              <a:t>, </a:t>
            </a:r>
            <a:r>
              <a:rPr lang="ko-KR" altLang="en-US" sz="3200" dirty="0"/>
              <a:t>누가 주님께 감사할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나는 탄식만 하다가 지치고 말았습니다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밤마다 짓는 눈물로 침상을 띄우며</a:t>
            </a:r>
            <a:r>
              <a:rPr lang="en-US" altLang="ko-KR" sz="3200" dirty="0"/>
              <a:t>, </a:t>
            </a:r>
            <a:r>
              <a:rPr lang="ko-KR" altLang="en-US" sz="3200" dirty="0"/>
              <a:t>내 잠자리를 적십니다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사무친 울화로</a:t>
            </a:r>
            <a:r>
              <a:rPr lang="en-US" altLang="ko-KR" sz="3200" dirty="0"/>
              <a:t>, </a:t>
            </a:r>
            <a:r>
              <a:rPr lang="ko-KR" altLang="en-US" sz="3200" dirty="0"/>
              <a:t>내 눈은 시력까지 흐려지고</a:t>
            </a:r>
            <a:r>
              <a:rPr lang="en-US" altLang="ko-KR" sz="3200" dirty="0"/>
              <a:t>, </a:t>
            </a:r>
            <a:r>
              <a:rPr lang="ko-KR" altLang="en-US" sz="3200" dirty="0"/>
              <a:t>대적들 등쌀에 하도 울어서 눈이 침침합니다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악한 일을 하는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모두 다 </a:t>
            </a:r>
            <a:r>
              <a:rPr lang="ko-KR" altLang="en-US" sz="3200" dirty="0" err="1"/>
              <a:t>내게서</a:t>
            </a:r>
            <a:r>
              <a:rPr lang="ko-KR" altLang="en-US" sz="3200" dirty="0"/>
              <a:t> 물러가거라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내 울부짖는 소리를 들어 주셨다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503C0-864A-61AE-5821-AFAA0A2C26C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A6CD5-F295-2EFD-3C0B-2909CC84A6A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4839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9   </a:t>
            </a:r>
            <a:r>
              <a:rPr lang="ko-KR" altLang="en-US" sz="3200" dirty="0"/>
              <a:t>주님께서 내 탄원을 들어 주셨다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내 기도를 받아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내 원수가 모두 수치를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벌벌 떠는구나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낙담하며</a:t>
            </a:r>
            <a:r>
              <a:rPr lang="en-US" altLang="ko-KR" sz="3200" dirty="0"/>
              <a:t>, </a:t>
            </a:r>
            <a:r>
              <a:rPr lang="ko-KR" altLang="en-US" sz="3200" dirty="0"/>
              <a:t>황급히 물러가는구나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123355</TotalTime>
  <Words>276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10892</cp:revision>
  <dcterms:created xsi:type="dcterms:W3CDTF">2020-04-21T04:48:11Z</dcterms:created>
  <dcterms:modified xsi:type="dcterms:W3CDTF">2026-06-08T01:10:29Z</dcterms:modified>
</cp:coreProperties>
</file>