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DA42D-A1DE-9335-2005-FC539F3FE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F9DBEF-E96A-B05F-BC71-9FF02AC1D07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주님은 언제나 옳게 행하신다</a:t>
            </a:r>
          </a:p>
          <a:p>
            <a:pPr fontAlgn="base"/>
            <a:r>
              <a:rPr lang="ko-KR" altLang="en-US" sz="3200" dirty="0"/>
              <a:t>다윗의 </a:t>
            </a:r>
            <a:r>
              <a:rPr lang="ko-KR" altLang="en-US" sz="3200" dirty="0" err="1"/>
              <a:t>식가욘</a:t>
            </a:r>
            <a:r>
              <a:rPr lang="en-US" altLang="ko-KR" sz="3200" dirty="0"/>
              <a:t>, </a:t>
            </a:r>
            <a:r>
              <a:rPr lang="ko-KR" altLang="en-US" sz="3200" dirty="0"/>
              <a:t>베냐민 사람 구시가 한 말을 듣고 다윗이 주님 앞에서 부른 애가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 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주님께로 피합니다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뒤쫓는 모든 사람에게서 나를 구원하여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그들이 사자처럼 나를 찢어 발기어도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목숨 건져 줄 사람이 없을까 두렵습니다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 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만일 이런 일을 저질렀다면 벌을 내려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손으로 폭력을 행했거나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4654F-DD9B-6961-5067-5B08B74933A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FD1D8-4151-ABC2-9311-7A98A9F3169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2947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A24FE-64CF-C367-3D83-9CBA8929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F62322-0474-3152-F544-F51E4B1FFB8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친구의 우정을 악으로 갚았거나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대적이라고 하여 까닭 없이 그를 약탈했다면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원수들이 나를 뒤쫓아와서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목숨을 덮쳐서 땅에 짓밟고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명예를 짓밟아도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좋습니다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진노하며 일어나시고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대적들의 기세를 꺾어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깨어나셔서 판결을 내려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뭇 민족들을 주님 앞으로 모으시고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그 높은 법정으로 돌아오십시오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주님께서는 뭇 백성들을 판단하시는 분이시니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1129-246F-9F32-2700-FCA024670C5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3C281-1E52-5A2D-510A-2046044AA71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1235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CEB3-F632-AE57-C680-D70F92A1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A5ADC0-7815-90D8-8FFD-870D1432A2E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내 의와 내 성실함을 따라 나를 변호해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악한 자의 악행을 뿌리 뽑아 주시고 의인은 굳게 세워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의로우신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마음 속 생각을 낱낱이 살피시는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하나님은 나를 지키시는 방패시요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올바른 사람에게 승리를 안겨 주시는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하나님은 공정한 </a:t>
            </a:r>
            <a:r>
              <a:rPr lang="ko-KR" altLang="en-US" sz="3200" dirty="0" err="1"/>
              <a:t>재판장이시요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언제라도 악인을 벌하는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뉘우치고 돌아오지 않으면</a:t>
            </a:r>
            <a:r>
              <a:rPr lang="en-US" altLang="ko-KR" sz="3200" dirty="0"/>
              <a:t>, </a:t>
            </a:r>
            <a:r>
              <a:rPr lang="ko-KR" altLang="en-US" sz="3200" dirty="0"/>
              <a:t>칼을 갈고 활을 겨누어 심판을 준비하신다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살상 무기를 준비하시고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화살 끝에 불을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F0C99-1839-D74F-EBCF-904691970B9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1025C-DE1A-846D-0D94-581E5C8757C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602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붙이신다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악인은 악을 잉태하여 재앙과 거짓을 낳는구나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함정을 깊이 파지만</a:t>
            </a:r>
            <a:r>
              <a:rPr lang="en-US" altLang="ko-KR" sz="3200" dirty="0"/>
              <a:t>, </a:t>
            </a:r>
            <a:r>
              <a:rPr lang="ko-KR" altLang="en-US" sz="3200" dirty="0"/>
              <a:t>그가 만든 구덩이에 그가 빠진다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남에게 준 고통이 </a:t>
            </a:r>
            <a:r>
              <a:rPr lang="ko-KR" altLang="en-US" sz="3200" dirty="0" err="1"/>
              <a:t>그에게로</a:t>
            </a:r>
            <a:r>
              <a:rPr lang="ko-KR" altLang="en-US" sz="3200" dirty="0"/>
              <a:t> 돌아가고</a:t>
            </a:r>
            <a:r>
              <a:rPr lang="en-US" altLang="ko-KR" sz="3200" dirty="0"/>
              <a:t>, </a:t>
            </a:r>
            <a:r>
              <a:rPr lang="ko-KR" altLang="en-US" sz="3200" dirty="0"/>
              <a:t>남에게 휘두른 폭력도 그의 정수리로 돌아간다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나는 주님의 의로우심을 찬송하고 가장 높으신 주님의 이름을 </a:t>
            </a:r>
            <a:r>
              <a:rPr lang="ko-KR" altLang="en-US" sz="3200" dirty="0" err="1"/>
              <a:t>노래하련다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123358</TotalTime>
  <Words>380</Words>
  <Application>Microsoft Office PowerPoint</Application>
  <PresentationFormat>화면 슬라이드 쇼(4:3)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10893</cp:revision>
  <dcterms:created xsi:type="dcterms:W3CDTF">2020-04-21T04:48:11Z</dcterms:created>
  <dcterms:modified xsi:type="dcterms:W3CDTF">2026-06-08T01:15:19Z</dcterms:modified>
</cp:coreProperties>
</file>