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2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856C2-F16D-81B9-D0AD-7ECEBED3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B6FE10-6D8F-603E-BFAA-F86B34A691C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주님은 왕이시다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주님이 다스리신다</a:t>
            </a:r>
            <a:r>
              <a:rPr lang="en-US" altLang="ko-KR" sz="3200" dirty="0"/>
              <a:t>. </a:t>
            </a:r>
            <a:r>
              <a:rPr lang="ko-KR" altLang="en-US" sz="3200" dirty="0"/>
              <a:t>위엄을 갖추시고 능력의 허리 띠를 띠시며 다스리신다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그러므로 세계도 굳건히 서서</a:t>
            </a:r>
            <a:r>
              <a:rPr lang="en-US" altLang="ko-KR" sz="3200" dirty="0"/>
              <a:t>, </a:t>
            </a:r>
            <a:r>
              <a:rPr lang="ko-KR" altLang="en-US" sz="3200" dirty="0"/>
              <a:t>흔들리지 아니한다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왕위는 예로부터 견고히 서 있었으며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영원 전부터 계십니다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강물이 소리를 지릅니다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강물이 그 소리를 더욱 높이 지릅니다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강물이 미친 듯이 날뛰며 소리를 높이 지릅니다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큰 물 소리보다 더 크시고 미친 듯이 날뛰는 물결보다 더 엄위하신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높이 계신 주님은 더욱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ED393-96BB-A77F-A3BA-F5589DE2613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05434-9601-D036-E85A-265BEC4E83C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5555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엄위하십니다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/>
              <a:t>주님의 증거는 </a:t>
            </a:r>
            <a:r>
              <a:rPr lang="ko-KR" altLang="en-US" sz="3200" dirty="0"/>
              <a:t>견고하게 서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집은 영원히 거룩함으로 단장하고 있습니다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123927</TotalTime>
  <Words>193</Words>
  <Application>Microsoft Office PowerPoint</Application>
  <PresentationFormat>화면 슬라이드 쇼(4:3)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10980</cp:revision>
  <dcterms:created xsi:type="dcterms:W3CDTF">2020-04-21T04:48:11Z</dcterms:created>
  <dcterms:modified xsi:type="dcterms:W3CDTF">2026-06-22T23:18:28Z</dcterms:modified>
</cp:coreProperties>
</file>