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63" r:id="rId9"/>
    <p:sldId id="764" r:id="rId10"/>
    <p:sldId id="765" r:id="rId11"/>
    <p:sldId id="766" r:id="rId12"/>
    <p:sldId id="767" r:id="rId13"/>
    <p:sldId id="768" r:id="rId14"/>
    <p:sldId id="756" r:id="rId15"/>
    <p:sldId id="384" r:id="rId16"/>
    <p:sldId id="410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18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06C6A-DA9D-8CB4-F491-089B13F17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D216E7-0853-2FDD-08CA-33DE327F8B0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빠르게 만드시고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높은 곳에 안전하게 세워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34   </a:t>
            </a:r>
            <a:r>
              <a:rPr lang="ko-KR" altLang="en-US" sz="3200" dirty="0"/>
              <a:t>하나님께서 나에게 싸우는 법을 가르쳐 주시니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팔이 놋쇠로 된 강한 활을 당긴다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35   </a:t>
            </a:r>
            <a:r>
              <a:rPr lang="ko-KR" altLang="en-US" sz="3200" dirty="0"/>
              <a:t>주님께서는 나를 지키는 방패를 나의 손에 들려 주셨고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오른손으로 나를 강하게 붙들어 주셨습니다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이토록 보살펴 주시니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나는 큰 승리를 거둘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36   </a:t>
            </a:r>
            <a:r>
              <a:rPr lang="ko-KR" altLang="en-US" sz="3200" dirty="0"/>
              <a:t>내가 힘차게 걷도록 주님께서 힘을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발을 잘못 디디는 일이 없게 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37   </a:t>
            </a:r>
            <a:r>
              <a:rPr lang="ko-KR" altLang="en-US" sz="3200" dirty="0"/>
              <a:t>나는 원수를 뒤쫓아가서 다 죽였으며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C80B-6936-059C-8CB1-D7F69F40FF7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D00EC-1986-5B23-F96F-54AA46E2482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50489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E9338-38C5-5E2A-4EC6-044E249C1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AA0884-2149-55B5-0F76-9E71839A979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전멸시키기까지 돌아서지 않았습니다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38   </a:t>
            </a:r>
            <a:r>
              <a:rPr lang="ko-KR" altLang="en-US" sz="3200" dirty="0"/>
              <a:t>그들이 나의 발 아래에 쓰러져서 다시는 일어서지 못하도록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내가 무찔렀습니다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39   </a:t>
            </a:r>
            <a:r>
              <a:rPr lang="ko-KR" altLang="en-US" sz="3200" dirty="0"/>
              <a:t>주님께서 나에게 싸우러 나갈 용기를 북돋우어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치려고 일어선 자들을 나의 발 아래에서 무릎 꿇게 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40   </a:t>
            </a:r>
            <a:r>
              <a:rPr lang="ko-KR" altLang="en-US" sz="3200" dirty="0"/>
              <a:t>주님께서는 나의 원수들을 내 앞에서 등을 보이고 도망가게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미워하는 자들을 내가 완전히 무찌르게 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41   </a:t>
            </a:r>
            <a:r>
              <a:rPr lang="ko-KR" altLang="en-US" sz="3200" dirty="0"/>
              <a:t>그들이 아무리 둘러보아도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구해 줄 사람은 하나도 없고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 부르짖었지만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9B7CAE-E70B-DE67-2DE5-01905335D5B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51BC3D-83D0-124E-2C39-6DF3854EA9F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47060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62322-0704-5EB0-95C8-AE0640F83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91C5FB-8340-B4B6-044F-9E0EBD6DB48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주님께서는 끝내 응답하지 않으셨습니다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42   </a:t>
            </a:r>
            <a:r>
              <a:rPr lang="ko-KR" altLang="en-US" sz="3200" dirty="0"/>
              <a:t>그래서 나는 그들을 산산이 부수어서</a:t>
            </a:r>
            <a:r>
              <a:rPr lang="en-US" altLang="ko-KR" sz="3200" dirty="0"/>
              <a:t>, </a:t>
            </a:r>
            <a:r>
              <a:rPr lang="ko-KR" altLang="en-US" sz="3200" dirty="0"/>
              <a:t>먼지처럼 바람에 날려 보냈고</a:t>
            </a:r>
            <a:r>
              <a:rPr lang="en-US" altLang="ko-KR" sz="3200" dirty="0"/>
              <a:t>, </a:t>
            </a:r>
            <a:r>
              <a:rPr lang="ko-KR" altLang="en-US" sz="3200" dirty="0"/>
              <a:t>길바닥의 진흙처럼 짓이겨 버렸습니다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43   </a:t>
            </a:r>
            <a:r>
              <a:rPr lang="ko-KR" altLang="en-US" sz="3200" dirty="0"/>
              <a:t>주님께서는 반역하는 백성에게서 나를 구하여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지켜 주셔서 뭇 민족을 다스리게 하시니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모르는 백성들까지 나를 섬깁니다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44   </a:t>
            </a:r>
            <a:r>
              <a:rPr lang="ko-KR" altLang="en-US" sz="3200" dirty="0"/>
              <a:t>나에 대한 소문을 듣자마자</a:t>
            </a:r>
            <a:r>
              <a:rPr lang="en-US" altLang="ko-KR" sz="3200" dirty="0"/>
              <a:t>, </a:t>
            </a:r>
            <a:r>
              <a:rPr lang="ko-KR" altLang="en-US" sz="3200" dirty="0"/>
              <a:t>모두가 나에게 복종합니다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이방 사람들조차도 나에게 와서 굴복합니다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45   </a:t>
            </a:r>
            <a:r>
              <a:rPr lang="ko-KR" altLang="en-US" sz="3200" dirty="0"/>
              <a:t>이방 사람이 사기를 잃고</a:t>
            </a:r>
            <a:r>
              <a:rPr lang="en-US" altLang="ko-KR" sz="3200" dirty="0"/>
              <a:t>, </a:t>
            </a:r>
            <a:r>
              <a:rPr lang="ko-KR" altLang="en-US" sz="3200" dirty="0"/>
              <a:t>숨어 있던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A73B6-1F9A-2E5A-998F-D1E9A56A737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BE8DC-9634-869B-80BC-8D1418B72C2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56305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4599C-5D2C-4026-6D11-0526D465F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122047-63F4-7279-128E-9B686C6A39C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요새에서 나옵니다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46   </a:t>
            </a:r>
            <a:r>
              <a:rPr lang="ko-KR" altLang="en-US" sz="3200" dirty="0"/>
              <a:t>주님은 살아 계신다</a:t>
            </a:r>
            <a:r>
              <a:rPr lang="en-US" altLang="ko-KR" sz="3200" dirty="0"/>
              <a:t>! </a:t>
            </a:r>
            <a:r>
              <a:rPr lang="ko-KR" altLang="en-US" sz="3200" dirty="0"/>
              <a:t>나의 반석이신 주님을 찬양하여라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나를 구원하신 하나님을 높여라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47   </a:t>
            </a:r>
            <a:r>
              <a:rPr lang="ko-KR" altLang="en-US" sz="3200" dirty="0"/>
              <a:t>하나님께서 나의 원수를 갚아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뭇 백성을 나의 발 아래 굴복시켜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48   </a:t>
            </a:r>
            <a:r>
              <a:rPr lang="ko-KR" altLang="en-US" sz="3200" dirty="0"/>
              <a:t>주님은 원수들에게서 나를 구하여 주셨습니다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치려고 일어서는 자들보다 나를 더욱 높이셔서</a:t>
            </a:r>
            <a:r>
              <a:rPr lang="en-US" altLang="ko-KR" sz="3200" dirty="0"/>
              <a:t>, </a:t>
            </a:r>
            <a:r>
              <a:rPr lang="ko-KR" altLang="en-US" sz="3200" dirty="0"/>
              <a:t>포악한 </a:t>
            </a:r>
            <a:r>
              <a:rPr lang="ko-KR" altLang="en-US" sz="3200" dirty="0" err="1"/>
              <a:t>자들에게서도</a:t>
            </a:r>
            <a:r>
              <a:rPr lang="ko-KR" altLang="en-US" sz="3200" dirty="0"/>
              <a:t> 나를 건지셨습니다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49   </a:t>
            </a:r>
            <a:r>
              <a:rPr lang="ko-KR" altLang="en-US" sz="3200" dirty="0"/>
              <a:t>그러므로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뭇 백성이 보는 앞에서 내가 주님께 감사를 드리며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이름을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50941A-85D2-3DEA-6DAE-089263DA4AD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21B67-E1EB-9EDB-18A9-66799494D38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572219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찬양하겠습니다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50   </a:t>
            </a:r>
            <a:r>
              <a:rPr lang="ko-KR" altLang="en-US" sz="3200" dirty="0"/>
              <a:t>주님은 손수 세우신 왕에게 큰 승리를 안겨 주시는 분이시다</a:t>
            </a:r>
            <a:r>
              <a:rPr lang="en-US" altLang="ko-KR" sz="3200" dirty="0"/>
              <a:t>. </a:t>
            </a:r>
            <a:r>
              <a:rPr lang="ko-KR" altLang="en-US" sz="3200" dirty="0"/>
              <a:t>손수 기름을 부어 세우신 다윗과 그 자손에게</a:t>
            </a:r>
            <a:r>
              <a:rPr lang="en-US" altLang="ko-KR" sz="3200" dirty="0"/>
              <a:t>, </a:t>
            </a:r>
            <a:r>
              <a:rPr lang="ko-KR" altLang="en-US" sz="3200" dirty="0"/>
              <a:t>한결같은 사랑을 영원무궁 하도록 베푸시는 분이시다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A36DE-1DA8-7985-8E90-EE46068C4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D33203-482F-1C3B-E8CA-7D7F38839D8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다윗의 감사 찬송</a:t>
            </a:r>
            <a:r>
              <a:rPr lang="en-US" altLang="ko-KR" sz="3200" dirty="0">
                <a:solidFill>
                  <a:srgbClr val="FFFF00"/>
                </a:solidFill>
              </a:rPr>
              <a:t>(</a:t>
            </a:r>
            <a:r>
              <a:rPr lang="ko-KR" altLang="en-US" sz="3200" dirty="0" err="1">
                <a:solidFill>
                  <a:srgbClr val="FFFF00"/>
                </a:solidFill>
              </a:rPr>
              <a:t>삼하</a:t>
            </a:r>
            <a:r>
              <a:rPr lang="ko-KR" altLang="en-US" sz="3200" dirty="0">
                <a:solidFill>
                  <a:srgbClr val="FFFF00"/>
                </a:solidFill>
              </a:rPr>
              <a:t> </a:t>
            </a:r>
            <a:r>
              <a:rPr lang="en-US" altLang="ko-KR" sz="3200" dirty="0">
                <a:solidFill>
                  <a:srgbClr val="FFFF00"/>
                </a:solidFill>
              </a:rPr>
              <a:t>22:1-51)</a:t>
            </a:r>
          </a:p>
          <a:p>
            <a:pPr fontAlgn="base"/>
            <a:r>
              <a:rPr lang="ko-KR" altLang="en-US" sz="3200" dirty="0"/>
              <a:t>지휘자를 따라 부르는 주님의 종 다윗의 노래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다윗을 그의 모든 원수의 손과 사울의 손에서 건져 주셨을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다윗이 이 노래로 주님께 아뢰었다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그는 이렇게 노래하였다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나의 힘이신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주님을 사랑합니다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주님은 나의 반석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요새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건지시는 분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하나님은 내가 피할 바위</a:t>
            </a:r>
            <a:r>
              <a:rPr lang="en-US" altLang="ko-KR" sz="3200" dirty="0"/>
              <a:t>, </a:t>
            </a:r>
            <a:r>
              <a:rPr lang="ko-KR" altLang="en-US" sz="3200" dirty="0"/>
              <a:t>나의 방패</a:t>
            </a:r>
            <a:r>
              <a:rPr lang="en-US" altLang="ko-KR" sz="3200" dirty="0"/>
              <a:t>, </a:t>
            </a:r>
            <a:r>
              <a:rPr lang="ko-KR" altLang="en-US" sz="3200" dirty="0"/>
              <a:t>나의 구원의 뿔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산성이십니다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나의 찬양을 받으실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주님께 부르짖습니다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나를 원수들에게서 건져 주실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7A2DC-F2E5-D776-509D-26D3D21071D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A1B58-98CF-DE21-F781-040FED74A84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4217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B30F5-0F86-B66C-5985-838E5EAEB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8A1D31-4335-0D55-A0B3-894CB4A4FB5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죽음의 사슬이 나를 휘감고 죽음의 물살이 나를 덮쳤으며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 err="1"/>
              <a:t>스올의</a:t>
            </a:r>
            <a:r>
              <a:rPr lang="ko-KR" altLang="en-US" sz="3200" dirty="0"/>
              <a:t> 줄이 나를 동여 묶고</a:t>
            </a:r>
            <a:r>
              <a:rPr lang="en-US" altLang="ko-KR" sz="3200" dirty="0"/>
              <a:t>, </a:t>
            </a:r>
            <a:r>
              <a:rPr lang="ko-KR" altLang="en-US" sz="3200" dirty="0"/>
              <a:t>죽음의 덫이 나를 덮쳤다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내가 고통 가운데서 주님께 부르짖고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하나님을 바라보면서 살려 달라고 부르짖었더니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그의 성전에서 나의 간구를 들으셨다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 부르짖은 나의 부르짖음이 주님의 귀에 다다랐다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주님께서 크게 노하시니</a:t>
            </a:r>
            <a:r>
              <a:rPr lang="en-US" altLang="ko-KR" sz="3200" dirty="0"/>
              <a:t>, </a:t>
            </a:r>
            <a:r>
              <a:rPr lang="ko-KR" altLang="en-US" sz="3200" dirty="0"/>
              <a:t>땅이 꿈틀거리고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22162C-E5D8-1E43-748F-FC02E20D261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C9E89-7A4C-C96C-184F-AEFD0D021A6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17679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3E820-3A1D-0A2C-BA50-569CF7123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4A8DFC-621D-F08C-A918-B9CBFB44666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흔들리며</a:t>
            </a:r>
            <a:r>
              <a:rPr lang="en-US" altLang="ko-KR" sz="3200" dirty="0"/>
              <a:t>, </a:t>
            </a:r>
            <a:r>
              <a:rPr lang="ko-KR" altLang="en-US" sz="3200" dirty="0"/>
              <a:t>산의 뿌리가 떨면서 뒤틀렸다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그의 코에서 연기가 솟아오르고</a:t>
            </a:r>
            <a:r>
              <a:rPr lang="en-US" altLang="ko-KR" sz="3200" dirty="0"/>
              <a:t>, </a:t>
            </a:r>
            <a:r>
              <a:rPr lang="ko-KR" altLang="en-US" sz="3200" dirty="0"/>
              <a:t>그의 입에서 모든 것을 삼키는 불을 뿜어 내시니</a:t>
            </a:r>
            <a:r>
              <a:rPr lang="en-US" altLang="ko-KR" sz="3200" dirty="0"/>
              <a:t>, </a:t>
            </a:r>
            <a:r>
              <a:rPr lang="ko-KR" altLang="en-US" sz="3200" dirty="0"/>
              <a:t>그에게서 숯덩이들이 불꽃을 튕기면서 달아올랐다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주님께서 하늘을 가르고 내려오실 때에</a:t>
            </a:r>
            <a:r>
              <a:rPr lang="en-US" altLang="ko-KR" sz="3200" dirty="0"/>
              <a:t>, </a:t>
            </a:r>
            <a:r>
              <a:rPr lang="ko-KR" altLang="en-US" sz="3200" dirty="0"/>
              <a:t>그 발 아래에는 짙은 구름이 깔려 있었다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주님께서 그룹을 타고 날아오셨다</a:t>
            </a:r>
            <a:r>
              <a:rPr lang="en-US" altLang="ko-KR" sz="3200" dirty="0"/>
              <a:t>. </a:t>
            </a:r>
            <a:r>
              <a:rPr lang="ko-KR" altLang="en-US" sz="3200" dirty="0"/>
              <a:t>바람 날개를 타고 높이 솟으셨다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어둠을 장막삼아 두르시고 빗방울 머금은 먹구름과 짙은 구름으로 둘러서 장막을 </a:t>
            </a:r>
            <a:r>
              <a:rPr lang="ko-KR" altLang="en-US" sz="3200" dirty="0" err="1"/>
              <a:t>만드셨다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주님 앞에서는 광채가 빛나고</a:t>
            </a:r>
            <a:r>
              <a:rPr lang="en-US" altLang="ko-KR" sz="3200" dirty="0"/>
              <a:t>, </a:t>
            </a:r>
            <a:r>
              <a:rPr lang="ko-KR" altLang="en-US" sz="3200" dirty="0"/>
              <a:t>짙은 구름은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D8693E-638C-DF49-7695-F3E766CCF5E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5EFCF-2EB6-D6CD-F2A3-42CB6F0F070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56497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D76E9-857C-3277-E30B-AB965B687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038741-CF7E-2764-3362-7FEB4A6CF5C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불꽃이 되면서</a:t>
            </a:r>
            <a:r>
              <a:rPr lang="en-US" altLang="ko-KR" sz="3200" dirty="0"/>
              <a:t>, </a:t>
            </a:r>
            <a:r>
              <a:rPr lang="ko-KR" altLang="en-US" sz="3200" dirty="0"/>
              <a:t>우박이 쏟아지고</a:t>
            </a:r>
            <a:r>
              <a:rPr lang="en-US" altLang="ko-KR" sz="3200" dirty="0"/>
              <a:t>, </a:t>
            </a:r>
            <a:r>
              <a:rPr lang="ko-KR" altLang="en-US" sz="3200" dirty="0"/>
              <a:t>벼락이 떨어졌다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주님께서 하늘로부터 천둥소리를 내시며</a:t>
            </a:r>
            <a:r>
              <a:rPr lang="en-US" altLang="ko-KR" sz="3200" dirty="0"/>
              <a:t>, </a:t>
            </a:r>
            <a:r>
              <a:rPr lang="ko-KR" altLang="en-US" sz="3200" dirty="0"/>
              <a:t>가장 높으신 분께서 그 목소리를 높이시며</a:t>
            </a:r>
            <a:r>
              <a:rPr lang="en-US" altLang="ko-KR" sz="3200" dirty="0"/>
              <a:t>, </a:t>
            </a:r>
            <a:r>
              <a:rPr lang="ko-KR" altLang="en-US" sz="3200" dirty="0"/>
              <a:t>우박을 쏟으시고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벼락을 떨어뜨리셨다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주님께서 화살을 쏘아서 원수들을 흩으시고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번개를 번쩍이셔서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혼란에 빠뜨리셨다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주님께서 꾸짖으실 때에 바다의 밑바닥이 모두 드러나고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진노하셔서 콧김을 내뿜으실 때에 땅의 기초도 모두 드러났다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주님께서 높은 곳에서 손을 내밀어 나를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80D515-FC5B-FED0-9C98-F33C43A6ED3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3EBE0-97E6-A6BC-078D-3A8CB6DE74E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53173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85865-6188-857F-1348-5B874805F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A97ED6-8395-95A0-4FC6-39B59C6A8ED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움켜잡아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깊은 물에서 나를 건져 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주님께서 나보다 더 강한 원수들과 나를 미워하는 자들에게서 나를 </a:t>
            </a:r>
            <a:r>
              <a:rPr lang="ko-KR" altLang="en-US" sz="3200" dirty="0" err="1"/>
              <a:t>건져주셨다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내가 재난을 당할 때에 원수들이 나에게 덤벼들었으나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오히려 내가 의지할 분이 되어 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이렇게 나를 좋아하시는 분이시기에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넓고 안전한 곳으로 데리고 나오셔서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살려 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내가 의롭게 산다고 하여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나에게 상을 내려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손이 깨끗하다고 하여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6ED4B3-D4D9-747B-E5DE-9E8931D70F3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FD988-C8B6-71BF-D12B-C4B3F8011EA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57978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7BF0E-BEE0-2D6A-F81A-5743C2B3E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25563F-0E46-BC61-D6AB-F44DBF48AE1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주님께서 나에게 보상해 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진실로 나는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가라고 하시는 그 길에서 벗어나지 아니하고</a:t>
            </a:r>
            <a:r>
              <a:rPr lang="en-US" altLang="ko-KR" sz="3200" dirty="0"/>
              <a:t>, </a:t>
            </a:r>
            <a:r>
              <a:rPr lang="ko-KR" altLang="en-US" sz="3200" dirty="0"/>
              <a:t>무슨 악한 일을 하여서 나의 하나님으로부터 떠나지도 아니하였다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주님의 모든 법규를 내 앞에 두고 지켰으며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모든 법령을 내가 버리지 아니하였다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그 앞에서 나는 흠 없이 살면서 죄짓는 일이 없도록 나 스스로를 지켰다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그러므로 주님께서는 내가 의롭게 산다고 하여 나에게 상을 주시며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손이 깨끗하다고 하여 나에게 상을 주셨다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B8713-C268-3C21-1A1D-19676F58775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3C95E9-75DD-6C5A-9544-3DFAE95B1E8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18424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5BEA8-81E3-E855-4A3B-CAD5B0527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90DC92-CA96-6AF5-E7AB-84C6AF5E8AC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신실한 사람에게는 주님의 신실하심으로 대하시고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흠 없는 사람에게는 주님의 완전하심을 보이시며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깨끗한 사람에게는 주님의 깨끗하심을 보이시며</a:t>
            </a:r>
            <a:r>
              <a:rPr lang="en-US" altLang="ko-KR" sz="3200" dirty="0"/>
              <a:t>, </a:t>
            </a:r>
            <a:r>
              <a:rPr lang="ko-KR" altLang="en-US" sz="3200" dirty="0"/>
              <a:t>간교한 사람에게는 주님의 절묘하심을 보이십니다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주님께서는 연약한 백성은 구하여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교만한 눈은 낮추십니다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진실로 주님은 내 등불을 밝히십니다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 나의 하나님은 나의 어둠을 밝히십니다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29   </a:t>
            </a:r>
            <a:r>
              <a:rPr lang="ko-KR" altLang="en-US" sz="3200" dirty="0"/>
              <a:t>참으로 주님께서 나와 함께 계셔서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ADEBA-DDC0-9B8E-BE0E-B3B69CC9AC0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E7C70-F27E-288C-F166-5B6050B8DEF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91962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97CF-4F5F-8A8D-26C5-615EB2C8B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E50F5D-ACA3-502D-1EAB-99DF3CFE819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도와주시면</a:t>
            </a:r>
            <a:r>
              <a:rPr lang="en-US" altLang="ko-KR" sz="3200" dirty="0"/>
              <a:t>, </a:t>
            </a:r>
            <a:r>
              <a:rPr lang="ko-KR" altLang="en-US" sz="3200" dirty="0"/>
              <a:t>나는 날쌔게 내달려서 적군도 뒤쫓을 수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높은 성벽이라도 뛰어넘을 수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30   </a:t>
            </a:r>
            <a:r>
              <a:rPr lang="ko-KR" altLang="en-US" sz="3200" dirty="0"/>
              <a:t>하나님께서 하시는 일은 흠도 없다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하시는 말씀은 티도 없다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주님께로 피하여 오는 사람에게 방패가 되어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31   </a:t>
            </a:r>
            <a:r>
              <a:rPr lang="ko-KR" altLang="en-US" sz="3200" dirty="0"/>
              <a:t>주님 밖에 그 어느 누가 하나님이며</a:t>
            </a:r>
            <a:r>
              <a:rPr lang="en-US" altLang="ko-KR" sz="3200" dirty="0"/>
              <a:t>, </a:t>
            </a:r>
            <a:r>
              <a:rPr lang="ko-KR" altLang="en-US" sz="3200" dirty="0"/>
              <a:t>우리 하나님 밖에 그 어느 누가 구원의 반석인가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32   </a:t>
            </a:r>
            <a:r>
              <a:rPr lang="ko-KR" altLang="en-US" sz="3200" dirty="0"/>
              <a:t>하나님께서 나에게 용기를 북돋우어 주시며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하나님께서 나의 길을 안전하게 지켜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33   </a:t>
            </a:r>
            <a:r>
              <a:rPr lang="ko-KR" altLang="en-US" sz="3200" dirty="0"/>
              <a:t>하나님께서는 나의 발을 암사슴의 발처럼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3DB15-F48F-00DA-368E-B787153285E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3F8A9-2BF3-2B0F-0196-8B5E573D16E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40524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123404</TotalTime>
  <Words>1057</Words>
  <Application>Microsoft Office PowerPoint</Application>
  <PresentationFormat>화면 슬라이드 쇼(4:3)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10904</cp:revision>
  <dcterms:created xsi:type="dcterms:W3CDTF">2020-04-21T04:48:11Z</dcterms:created>
  <dcterms:modified xsi:type="dcterms:W3CDTF">2026-06-09T00:30:39Z</dcterms:modified>
</cp:coreProperties>
</file>