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59D2-BE7E-3811-6477-8A8D50183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ECA36D-DFE1-1271-3E1C-56EFE0C2CA1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창조에 나타난 하나님의 영광과 하나님의 선한 율법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하늘은 하나님의 영광을 드러내고</a:t>
            </a:r>
            <a:r>
              <a:rPr lang="en-US" altLang="ko-KR" sz="3200" dirty="0"/>
              <a:t>, </a:t>
            </a:r>
            <a:r>
              <a:rPr lang="ko-KR" altLang="en-US" sz="3200" dirty="0"/>
              <a:t>창공은 그의 솜씨를 알려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낮은 낮에게 말씀을 전해 주고</a:t>
            </a:r>
            <a:r>
              <a:rPr lang="en-US" altLang="ko-KR" sz="3200" dirty="0"/>
              <a:t>, </a:t>
            </a:r>
            <a:r>
              <a:rPr lang="ko-KR" altLang="en-US" sz="3200" dirty="0"/>
              <a:t>밤은 밤에게 지식을 알려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3   1)</a:t>
            </a:r>
            <a:r>
              <a:rPr lang="ko-KR" altLang="en-US" sz="3200" dirty="0"/>
              <a:t>그 이야기 그 말소리</a:t>
            </a:r>
            <a:r>
              <a:rPr lang="en-US" altLang="ko-KR" sz="3200" dirty="0"/>
              <a:t>, </a:t>
            </a:r>
            <a:r>
              <a:rPr lang="ko-KR" altLang="en-US" sz="3200" dirty="0"/>
              <a:t>비록 아무 소리가 들리지 않아도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 </a:t>
            </a:r>
            <a:r>
              <a:rPr lang="en-US" altLang="ko-KR" sz="3200" dirty="0"/>
              <a:t>2)</a:t>
            </a:r>
            <a:r>
              <a:rPr lang="ko-KR" altLang="en-US" sz="3200" dirty="0"/>
              <a:t>소리 온 누리에 울려 퍼지고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말씀 세상 끝까지 번져 간다</a:t>
            </a:r>
            <a:r>
              <a:rPr lang="en-US" altLang="ko-KR" sz="3200" dirty="0"/>
              <a:t>. </a:t>
            </a:r>
            <a:r>
              <a:rPr lang="ko-KR" altLang="en-US" sz="3200" dirty="0"/>
              <a:t>해에게는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하늘에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803D5-E7F9-5C85-4A8E-6177864BAB0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EB5BE-B05B-7754-B5A8-1190B241BF9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7553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CC21F-27A6-50FD-D7B9-D4E7941A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4A33F4-7B2E-ED8B-2265-D3A4A8391DD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장막을 쳐 주시니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해는 신방에서 나오는 신랑처럼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제 길을 달리는 용사처럼 즐거워한다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하늘 이 끝에서 나와서 하늘 저 끝으로 돌아가니</a:t>
            </a:r>
            <a:r>
              <a:rPr lang="en-US" altLang="ko-KR" sz="3200" dirty="0"/>
              <a:t>, </a:t>
            </a:r>
            <a:r>
              <a:rPr lang="ko-KR" altLang="en-US" sz="3200" dirty="0"/>
              <a:t>그 뜨거움을 피할 자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교훈은 완전하여서 사람에게 생기를 북돋우어 주고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증거는 참되어서 어리석은 자를 깨우쳐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주님의 교훈은 정직하여서 마음에 기쁨을 안겨 주고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계명은 순수하여서 사람의 눈을 밝혀 준다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C5976-8308-0623-4B75-1B67D0041B5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0DCB1-BF70-855B-E385-CA1C50C1AC5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9147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9612-81FC-EB34-3893-2BC3B22CE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38F519-CD8A-D878-6F77-0BBFC23CEB6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말씀은 티 없이 맑아서 영원토록 견고히 서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법규는 참되어서 한결같이 바르다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교훈은 금보다</a:t>
            </a:r>
            <a:r>
              <a:rPr lang="en-US" altLang="ko-KR" sz="3200" dirty="0"/>
              <a:t>, </a:t>
            </a:r>
            <a:r>
              <a:rPr lang="ko-KR" altLang="en-US" sz="3200" dirty="0"/>
              <a:t>순금보다 더 탐스럽고</a:t>
            </a:r>
            <a:r>
              <a:rPr lang="en-US" altLang="ko-KR" sz="3200" dirty="0"/>
              <a:t>, </a:t>
            </a:r>
            <a:r>
              <a:rPr lang="ko-KR" altLang="en-US" sz="3200" dirty="0"/>
              <a:t>꿀보다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송이꿀보다</a:t>
            </a:r>
            <a:r>
              <a:rPr lang="ko-KR" altLang="en-US" sz="3200" dirty="0"/>
              <a:t> 더 달콤하다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그러므로 주님의 종이 그 교훈으로 경고를 받고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그것을 지키면</a:t>
            </a:r>
            <a:r>
              <a:rPr lang="en-US" altLang="ko-KR" sz="3200" dirty="0"/>
              <a:t>, </a:t>
            </a:r>
            <a:r>
              <a:rPr lang="ko-KR" altLang="en-US" sz="3200" dirty="0"/>
              <a:t>푸짐한 상을 받을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그러나 어느 누가 자기 잘못을 낱낱이 알겠습니까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미처 깨닫지 못한 죄까지도 깨끗하게 씻어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주님의 종이 죄인 줄 알면서도 고의로 죄를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C6911-BC65-FF63-50B4-B45AB3B93C5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BF92E-71E6-CE1B-86D8-8A4264F306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8980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짓지 </a:t>
            </a:r>
            <a:r>
              <a:rPr lang="ko-KR" altLang="en-US" sz="3200" dirty="0"/>
              <a:t>않도록 막아 주셔서 죄의 손아귀에 다시는 잡히지 않게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 </a:t>
            </a:r>
            <a:r>
              <a:rPr lang="ko-KR" altLang="en-US" sz="3200" dirty="0" err="1"/>
              <a:t>때에야</a:t>
            </a:r>
            <a:r>
              <a:rPr lang="ko-KR" altLang="en-US" sz="3200" dirty="0"/>
              <a:t> 나는 온전하게 되어서</a:t>
            </a:r>
            <a:r>
              <a:rPr lang="en-US" altLang="ko-KR" sz="3200" dirty="0"/>
              <a:t>, </a:t>
            </a:r>
            <a:r>
              <a:rPr lang="ko-KR" altLang="en-US" sz="3200" dirty="0"/>
              <a:t>모든 끔찍한 죄악을 벗어 버릴 수 있을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나의 </a:t>
            </a:r>
            <a:r>
              <a:rPr lang="ko-KR" altLang="en-US" sz="3200" dirty="0" err="1"/>
              <a:t>반석이시요</a:t>
            </a:r>
            <a:r>
              <a:rPr lang="ko-KR" altLang="en-US" sz="3200" dirty="0"/>
              <a:t> </a:t>
            </a:r>
            <a:r>
              <a:rPr lang="ko-KR" altLang="en-US" sz="3200" dirty="0" err="1"/>
              <a:t>구원자이신</a:t>
            </a:r>
            <a:r>
              <a:rPr lang="ko-KR" altLang="en-US" sz="3200" dirty="0"/>
              <a:t>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입의 말과 내 마음의 생각이 언제나 주님의 마음에 들기를 바랍니다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123410</TotalTime>
  <Words>369</Words>
  <Application>Microsoft Office PowerPoint</Application>
  <PresentationFormat>화면 슬라이드 쇼(4:3)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10905</cp:revision>
  <dcterms:created xsi:type="dcterms:W3CDTF">2020-04-21T04:48:11Z</dcterms:created>
  <dcterms:modified xsi:type="dcterms:W3CDTF">2026-06-10T00:43:44Z</dcterms:modified>
</cp:coreProperties>
</file>