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6" r:id="rId4"/>
    <p:sldId id="384" r:id="rId5"/>
    <p:sldId id="41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23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59964-6FCA-1ACD-DD3E-CC3008D0A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AD2964B-A127-5824-74DD-23D0AEDB8AE5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선한 목자</a:t>
            </a:r>
          </a:p>
          <a:p>
            <a:pPr fontAlgn="base"/>
            <a:r>
              <a:rPr lang="ko-KR" altLang="en-US" sz="3200" dirty="0"/>
              <a:t>다윗의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주님은 나의 </a:t>
            </a:r>
            <a:r>
              <a:rPr lang="ko-KR" altLang="en-US" sz="3200" dirty="0" err="1"/>
              <a:t>목자시니</a:t>
            </a:r>
            <a:r>
              <a:rPr lang="en-US" altLang="ko-KR" sz="3200" dirty="0"/>
              <a:t>, </a:t>
            </a:r>
            <a:r>
              <a:rPr lang="ko-KR" altLang="en-US" sz="3200" dirty="0"/>
              <a:t>내게 부족함 없어라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나를 푸른 풀밭에 누이시며 쉴 만한 물 가로 인도하신다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나에게 다시 새 힘을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당신의 이름을 위하여 바른 길로 나를 인도하신다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내가 비록 죽음의 그늘 골짜기로 다닐지라도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나와 함께 계시고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막대기와 지팡이로 나를 보살펴 주시니</a:t>
            </a:r>
            <a:r>
              <a:rPr lang="en-US" altLang="ko-KR" sz="3200" dirty="0"/>
              <a:t>, </a:t>
            </a:r>
            <a:r>
              <a:rPr lang="ko-KR" altLang="en-US" sz="3200" dirty="0"/>
              <a:t>내게는 두려움이 없습니다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52C104-23C1-FB13-2993-596C1930714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897DD6-EFF3-56B1-DE4B-F5F5829A67A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61636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5   </a:t>
            </a:r>
            <a:r>
              <a:rPr lang="ko-KR" altLang="en-US" sz="3200" dirty="0"/>
              <a:t>주님께서는</a:t>
            </a:r>
            <a:r>
              <a:rPr lang="en-US" altLang="ko-KR" sz="3200" dirty="0"/>
              <a:t>, </a:t>
            </a:r>
            <a:r>
              <a:rPr lang="ko-KR" altLang="en-US" sz="3200" dirty="0"/>
              <a:t>내 원수들이 보는 앞에서 내게 잔칫상을 차려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내 머리에 기름 부으시어 나를 귀한 손님으로 맞아 주시니</a:t>
            </a:r>
            <a:r>
              <a:rPr lang="en-US" altLang="ko-KR" sz="3200" dirty="0"/>
              <a:t>, </a:t>
            </a:r>
            <a:r>
              <a:rPr lang="ko-KR" altLang="en-US" sz="3200" dirty="0"/>
              <a:t>내 잔이 넘칩니다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진실로 주님의 선하심과 인자하심이 내가 사는 날 동안 나를 </a:t>
            </a:r>
            <a:r>
              <a:rPr lang="ko-KR" altLang="en-US" sz="3200" dirty="0" err="1"/>
              <a:t>따르리니</a:t>
            </a:r>
            <a:r>
              <a:rPr lang="en-US" altLang="ko-KR" sz="3200" dirty="0"/>
              <a:t>, </a:t>
            </a:r>
            <a:r>
              <a:rPr lang="ko-KR" altLang="en-US" sz="3200" dirty="0"/>
              <a:t>나는 주님의 집으로 돌아가 영원히 그 곳에서 살겠습니다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123428</TotalTime>
  <Words>210</Words>
  <Application>Microsoft Office PowerPoint</Application>
  <PresentationFormat>화면 슬라이드 쇼(4:3)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4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10909</cp:revision>
  <dcterms:created xsi:type="dcterms:W3CDTF">2020-04-21T04:48:11Z</dcterms:created>
  <dcterms:modified xsi:type="dcterms:W3CDTF">2026-06-11T00:26:35Z</dcterms:modified>
</cp:coreProperties>
</file>