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763" r:id="rId3"/>
    <p:sldId id="764" r:id="rId4"/>
    <p:sldId id="765" r:id="rId5"/>
    <p:sldId id="766" r:id="rId6"/>
    <p:sldId id="762" r:id="rId7"/>
    <p:sldId id="384" r:id="rId8"/>
    <p:sldId id="410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 err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076056" y="341887"/>
            <a:ext cx="3638949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2026-06-23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2026-06-23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390" y="964510"/>
            <a:ext cx="9144716" cy="501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</a:t>
            </a:r>
            <a:r>
              <a:rPr lang="en-US" altLang="ko-KR" sz="24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Listhening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New 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시편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94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편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4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권 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새번역성경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98F4D1-F038-C881-80D1-7713BC3A7F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91D6A43-D09E-0BC2-7DFA-11E16343C4EE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>
                <a:solidFill>
                  <a:srgbClr val="FFFF00"/>
                </a:solidFill>
              </a:rPr>
              <a:t>주님은 악한 자를 벌하신다</a:t>
            </a:r>
          </a:p>
          <a:p>
            <a:pPr fontAlgn="base"/>
            <a:r>
              <a:rPr lang="en-US" altLang="ko-KR" sz="3200" dirty="0"/>
              <a:t>1  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주님은 복수하시는 하나님이십니다</a:t>
            </a:r>
            <a:r>
              <a:rPr lang="en-US" altLang="ko-KR" sz="3200" dirty="0"/>
              <a:t>. </a:t>
            </a:r>
            <a:r>
              <a:rPr lang="ko-KR" altLang="en-US" sz="3200" dirty="0"/>
              <a:t>복수하시는 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빛으로 나타나십시오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   </a:t>
            </a:r>
            <a:r>
              <a:rPr lang="ko-KR" altLang="en-US" sz="3200" dirty="0"/>
              <a:t>세상을 심판하시는 주님</a:t>
            </a:r>
            <a:r>
              <a:rPr lang="en-US" altLang="ko-KR" sz="3200" dirty="0"/>
              <a:t>, </a:t>
            </a:r>
            <a:r>
              <a:rPr lang="ko-KR" altLang="en-US" sz="3200" dirty="0"/>
              <a:t>일어나십시오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오만한 자들이 받아야 할 마땅한 벌을 내리십시오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  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악한 자들이 언제까지</a:t>
            </a:r>
            <a:r>
              <a:rPr lang="en-US" altLang="ko-KR" sz="3200" dirty="0"/>
              <a:t>, </a:t>
            </a:r>
            <a:r>
              <a:rPr lang="ko-KR" altLang="en-US" sz="3200" dirty="0"/>
              <a:t>악한 자들이 언제까지 승전가를 부르게 하시겠습니까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4   </a:t>
            </a:r>
            <a:r>
              <a:rPr lang="ko-KR" altLang="en-US" sz="3200" dirty="0"/>
              <a:t>사악한 자들이 거만하게 말하며 그들이 모두 다 거드름을 피웁니다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5  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그들이 주님의 백성을 짓밟으며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택하신 민족을 괴롭힙니다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E493B0-520F-A320-4FE5-E97D182B93CB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94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0D376F-9E11-5CC2-A1B9-7A04F6ECB656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94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1332154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F1E2EB-DAAE-F32B-5A31-195DA64015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9B455BB-1F56-C9E0-EB34-A518664A65F0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6   </a:t>
            </a:r>
            <a:r>
              <a:rPr lang="ko-KR" altLang="en-US" sz="3200" dirty="0"/>
              <a:t>그들은 과부와 나그네를 죽이고</a:t>
            </a:r>
            <a:r>
              <a:rPr lang="en-US" altLang="ko-KR" sz="3200" dirty="0"/>
              <a:t>, </a:t>
            </a:r>
            <a:r>
              <a:rPr lang="ko-KR" altLang="en-US" sz="3200" dirty="0"/>
              <a:t>고아들을 살해하며</a:t>
            </a:r>
            <a:r>
              <a:rPr lang="en-US" altLang="ko-KR" sz="3200" dirty="0"/>
              <a:t>,</a:t>
            </a:r>
          </a:p>
          <a:p>
            <a:pPr fontAlgn="base"/>
            <a:r>
              <a:rPr lang="en-US" altLang="ko-KR" sz="3200" dirty="0"/>
              <a:t>7   "</a:t>
            </a:r>
            <a:r>
              <a:rPr lang="ko-KR" altLang="en-US" sz="3200" dirty="0"/>
              <a:t>주가 못 본다</a:t>
            </a:r>
            <a:r>
              <a:rPr lang="en-US" altLang="ko-KR" sz="3200" dirty="0"/>
              <a:t>. </a:t>
            </a:r>
            <a:r>
              <a:rPr lang="ko-KR" altLang="en-US" sz="3200" dirty="0"/>
              <a:t>야곱의 하나님은 생각지도 못한다</a:t>
            </a:r>
            <a:r>
              <a:rPr lang="en-US" altLang="ko-KR" sz="3200" dirty="0"/>
              <a:t>" </a:t>
            </a:r>
            <a:r>
              <a:rPr lang="ko-KR" altLang="en-US" sz="3200" dirty="0"/>
              <a:t>하고 말합니다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8   </a:t>
            </a:r>
            <a:r>
              <a:rPr lang="ko-KR" altLang="en-US" sz="3200" dirty="0"/>
              <a:t>백성 가운데서 미련한 자들아</a:t>
            </a:r>
            <a:r>
              <a:rPr lang="en-US" altLang="ko-KR" sz="3200" dirty="0"/>
              <a:t>, </a:t>
            </a:r>
            <a:r>
              <a:rPr lang="ko-KR" altLang="en-US" sz="3200" dirty="0"/>
              <a:t>생각해 보아라</a:t>
            </a:r>
            <a:r>
              <a:rPr lang="en-US" altLang="ko-KR" sz="3200" dirty="0"/>
              <a:t>. </a:t>
            </a:r>
            <a:r>
              <a:rPr lang="ko-KR" altLang="en-US" sz="3200" dirty="0"/>
              <a:t>어리석은 자들아</a:t>
            </a:r>
            <a:r>
              <a:rPr lang="en-US" altLang="ko-KR" sz="3200" dirty="0"/>
              <a:t>, </a:t>
            </a:r>
            <a:r>
              <a:rPr lang="ko-KR" altLang="en-US" sz="3200" dirty="0"/>
              <a:t>너희는 언제나 슬기로워지겠느냐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9   </a:t>
            </a:r>
            <a:r>
              <a:rPr lang="ko-KR" altLang="en-US" sz="3200" dirty="0"/>
              <a:t>귀를 지어 주신 분이 들을 수 없겠느냐</a:t>
            </a:r>
            <a:r>
              <a:rPr lang="en-US" altLang="ko-KR" sz="3200" dirty="0"/>
              <a:t>? </a:t>
            </a:r>
            <a:r>
              <a:rPr lang="ko-KR" altLang="en-US" sz="3200" dirty="0"/>
              <a:t>눈을 빚으신 분이 볼 수 없겠느냐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10   </a:t>
            </a:r>
            <a:r>
              <a:rPr lang="ko-KR" altLang="en-US" sz="3200" dirty="0"/>
              <a:t>뭇 나라를 꾸짖으시는 분이 벌할 수 없겠느냐</a:t>
            </a:r>
            <a:r>
              <a:rPr lang="en-US" altLang="ko-KR" sz="3200" dirty="0"/>
              <a:t>? </a:t>
            </a:r>
            <a:r>
              <a:rPr lang="ko-KR" altLang="en-US" sz="3200" dirty="0"/>
              <a:t>뭇 사람을 지식으로 가르치는 분에게 지식이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9869E6-AB71-A5F9-77DA-9F7FCFB4D3C0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94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1E73FE-32FD-FF34-B0D1-2E06C3E89D27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94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3754335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4D6BC0-728F-A317-9B98-BC205FECE2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A45B18B-6B7A-C5C5-85FC-58CDA358D51B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없겠느냐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11   </a:t>
            </a:r>
            <a:r>
              <a:rPr lang="ko-KR" altLang="en-US" sz="3200" dirty="0"/>
              <a:t>주님께서는</a:t>
            </a:r>
            <a:r>
              <a:rPr lang="en-US" altLang="ko-KR" sz="3200" dirty="0"/>
              <a:t>, </a:t>
            </a:r>
            <a:r>
              <a:rPr lang="ko-KR" altLang="en-US" sz="3200" dirty="0"/>
              <a:t>사람의 속생각이 허무함을 아신다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12  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주님께서 꾸짖으시고 주님의 법으로 친히 가르치시는 사람은 복이 많은 사람입니다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13   </a:t>
            </a:r>
            <a:r>
              <a:rPr lang="ko-KR" altLang="en-US" sz="3200" dirty="0"/>
              <a:t>이런 사람에게는 재난의 날에 벗어나게 하시고 악인들을 묻을 무덤을 팔 때까지 평안을 주실 것입니다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14   </a:t>
            </a:r>
            <a:r>
              <a:rPr lang="ko-KR" altLang="en-US" sz="3200" dirty="0"/>
              <a:t>주님께서는 주님의 백성을 외면하지 않으시며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주님이 소유하신 백성을 버리지 않으실 것입니다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BFFDA5-E914-3A59-2A7A-ABDED6F39E8B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94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9182F5-9FFE-D018-B66A-7B95DE3292F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94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289228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24433D-C767-0837-C253-8AA35EC004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44390D2-BCC1-293B-3874-9189186DFBE7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15   </a:t>
            </a:r>
            <a:r>
              <a:rPr lang="ko-KR" altLang="en-US" sz="3200" dirty="0"/>
              <a:t>판결은 반드시 정의를 따를 것이니</a:t>
            </a:r>
            <a:r>
              <a:rPr lang="en-US" altLang="ko-KR" sz="3200" dirty="0"/>
              <a:t>, </a:t>
            </a:r>
            <a:r>
              <a:rPr lang="ko-KR" altLang="en-US" sz="3200" dirty="0"/>
              <a:t>마음이 정직한 사람이 모두 정의를 따를 것입니다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16   </a:t>
            </a:r>
            <a:r>
              <a:rPr lang="ko-KR" altLang="en-US" sz="3200" dirty="0"/>
              <a:t>누가 나를 위하여 일어나서 악인을 치며</a:t>
            </a:r>
            <a:r>
              <a:rPr lang="en-US" altLang="ko-KR" sz="3200" dirty="0"/>
              <a:t>, </a:t>
            </a:r>
            <a:r>
              <a:rPr lang="ko-KR" altLang="en-US" sz="3200" dirty="0"/>
              <a:t>누가 나를 위하여 일어나서 </a:t>
            </a:r>
            <a:r>
              <a:rPr lang="ko-KR" altLang="en-US" sz="3200" dirty="0" err="1"/>
              <a:t>행악자들을</a:t>
            </a:r>
            <a:r>
              <a:rPr lang="ko-KR" altLang="en-US" sz="3200" dirty="0"/>
              <a:t> 대항할까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17   </a:t>
            </a:r>
            <a:r>
              <a:rPr lang="ko-KR" altLang="en-US" sz="3200" dirty="0"/>
              <a:t>주님께서 나를 돕지 아니하셨다면</a:t>
            </a:r>
            <a:r>
              <a:rPr lang="en-US" altLang="ko-KR" sz="3200" dirty="0"/>
              <a:t>, </a:t>
            </a:r>
            <a:r>
              <a:rPr lang="ko-KR" altLang="en-US" sz="3200" dirty="0"/>
              <a:t>내 목숨은 벌써 적막한 곳으로 가 버렸을 것이다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18  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내가 미끄러진다고 생각할 때에는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사랑이 나를 붙듭니다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19   </a:t>
            </a:r>
            <a:r>
              <a:rPr lang="ko-KR" altLang="en-US" sz="3200" dirty="0"/>
              <a:t>내 마음이 번거로울 때에는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위로가 나를 달래 줍니다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20   </a:t>
            </a:r>
            <a:r>
              <a:rPr lang="ko-KR" altLang="en-US" sz="3200" dirty="0"/>
              <a:t>악한 재판장이 주님과 사귈 수 있습니까</a:t>
            </a:r>
            <a:r>
              <a:rPr lang="en-US" altLang="ko-KR" sz="3200" dirty="0"/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8DED9E-D263-DD13-38D7-155401DBFB48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94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3606E2-C326-903C-C7F9-A49AECAB3987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94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143804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193E2-BE02-28F7-7F45-3A02526BB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C19403E-7FF2-DDCF-8ED9-EF0D507FB9F1}"/>
              </a:ext>
            </a:extLst>
          </p:cNvPr>
          <p:cNvSpPr txBox="1"/>
          <p:nvPr/>
        </p:nvSpPr>
        <p:spPr>
          <a:xfrm>
            <a:off x="215516" y="1196752"/>
            <a:ext cx="87129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/>
              <a:t>율례를 </a:t>
            </a:r>
            <a:r>
              <a:rPr lang="ko-KR" altLang="en-US" sz="3200" dirty="0"/>
              <a:t>빌미로 재난을 만드는 자가 주님과 어울릴 수 있습니까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21   </a:t>
            </a:r>
            <a:r>
              <a:rPr lang="ko-KR" altLang="en-US" sz="3200" dirty="0"/>
              <a:t>그들은 모여서 의인의 생명을 노리며</a:t>
            </a:r>
            <a:r>
              <a:rPr lang="en-US" altLang="ko-KR" sz="3200" dirty="0"/>
              <a:t>, </a:t>
            </a:r>
            <a:r>
              <a:rPr lang="ko-KR" altLang="en-US" sz="3200" dirty="0"/>
              <a:t>무죄한 사람에게 죄를 씌워 처형하려 합니다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22   </a:t>
            </a:r>
            <a:r>
              <a:rPr lang="ko-KR" altLang="en-US" sz="3200" dirty="0"/>
              <a:t>주님은 나의 요새</a:t>
            </a:r>
            <a:r>
              <a:rPr lang="en-US" altLang="ko-KR" sz="3200" dirty="0"/>
              <a:t>, </a:t>
            </a:r>
            <a:r>
              <a:rPr lang="ko-KR" altLang="en-US" sz="3200" dirty="0"/>
              <a:t>나의 하나님은 내가 피할 반석이시다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23   </a:t>
            </a:r>
            <a:r>
              <a:rPr lang="ko-KR" altLang="en-US" sz="3200" dirty="0"/>
              <a:t>그들의 죄를 그들에게 물으시며</a:t>
            </a:r>
            <a:r>
              <a:rPr lang="en-US" altLang="ko-KR" sz="3200" dirty="0"/>
              <a:t>, </a:t>
            </a:r>
            <a:r>
              <a:rPr lang="ko-KR" altLang="en-US" sz="3200" dirty="0"/>
              <a:t>그 악함을 벌하셔서</a:t>
            </a:r>
            <a:r>
              <a:rPr lang="en-US" altLang="ko-KR" sz="3200" dirty="0"/>
              <a:t>, </a:t>
            </a:r>
            <a:r>
              <a:rPr lang="ko-KR" altLang="en-US" sz="3200" dirty="0"/>
              <a:t>그들을 없애 버리실 것이다</a:t>
            </a:r>
            <a:r>
              <a:rPr lang="en-US" altLang="ko-KR" sz="3200" dirty="0"/>
              <a:t>. </a:t>
            </a:r>
            <a:r>
              <a:rPr lang="ko-KR" altLang="en-US" sz="3200" dirty="0"/>
              <a:t>주 우리 하나님께서 그들을 없애 버리실 것이다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E552A9-FB28-1AC9-48A9-AFFF042C1EA0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94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1A728E-6B2C-786E-55FB-C8E7FAE2880A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94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16681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A30F6-7E48-5971-7552-5910B8E0C2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94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938A-B9DD-5882-6FD8-6408AF9F0D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94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저지해야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6AD34-0133-A522-1B86-48A7932E65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94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5D8D0-83A8-05CD-2822-051A1AFAA9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94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123934</TotalTime>
  <Words>448</Words>
  <Application>Microsoft Office PowerPoint</Application>
  <PresentationFormat>화면 슬라이드 쇼(4:3)</PresentationFormat>
  <Paragraphs>58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7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Min-gu Kang</cp:lastModifiedBy>
  <cp:revision>10981</cp:revision>
  <dcterms:created xsi:type="dcterms:W3CDTF">2020-04-21T04:48:11Z</dcterms:created>
  <dcterms:modified xsi:type="dcterms:W3CDTF">2026-06-22T23:28:58Z</dcterms:modified>
</cp:coreProperties>
</file>