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32" r:id="rId1"/>
  </p:sldMasterIdLst>
  <p:sldIdLst>
    <p:sldId id="295" r:id="rId2"/>
    <p:sldId id="2033" r:id="rId3"/>
    <p:sldId id="2034" r:id="rId4"/>
    <p:sldId id="2035" r:id="rId5"/>
    <p:sldId id="2036" r:id="rId6"/>
    <p:sldId id="2037" r:id="rId7"/>
    <p:sldId id="2038" r:id="rId8"/>
    <p:sldId id="2039" r:id="rId9"/>
    <p:sldId id="2032" r:id="rId10"/>
    <p:sldId id="399" r:id="rId11"/>
    <p:sldId id="356" r:id="rId12"/>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4660"/>
  </p:normalViewPr>
  <p:slideViewPr>
    <p:cSldViewPr>
      <p:cViewPr varScale="1">
        <p:scale>
          <a:sx n="110" d="100"/>
          <a:sy n="110" d="100"/>
        </p:scale>
        <p:origin x="165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제목 슬라이드">
    <p:bg>
      <p:bgRef idx="1002">
        <a:schemeClr val="bg2"/>
      </p:bgRef>
    </p:bg>
    <p:spTree>
      <p:nvGrpSpPr>
        <p:cNvPr id="1" name=""/>
        <p:cNvGrpSpPr/>
        <p:nvPr/>
      </p:nvGrpSpPr>
      <p:grpSpPr>
        <a:xfrm>
          <a:off x="0" y="0"/>
          <a:ext cx="0" cy="0"/>
          <a:chOff x="0" y="0"/>
          <a:chExt cx="0" cy="0"/>
        </a:xfrm>
      </p:grpSpPr>
      <p:sp>
        <p:nvSpPr>
          <p:cNvPr id="11" name="직사각형 10"/>
          <p:cNvSpPr>
            <a:spLocks noChangeArrowheads="1"/>
          </p:cNvSpPr>
          <p:nvPr userDrawn="1"/>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직사각형 11"/>
          <p:cNvSpPr>
            <a:spLocks noChangeArrowheads="1"/>
          </p:cNvSpPr>
          <p:nvPr userDrawn="1"/>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직사각형 14"/>
          <p:cNvSpPr/>
          <p:nvPr userDrawn="1"/>
        </p:nvSpPr>
        <p:spPr bwMode="ltGray">
          <a:xfrm>
            <a:off x="0" y="0"/>
            <a:ext cx="9143999" cy="1844824"/>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3" name="직사각형 12"/>
          <p:cNvSpPr>
            <a:spLocks noChangeArrowheads="1"/>
          </p:cNvSpPr>
          <p:nvPr userDrawn="1"/>
        </p:nvSpPr>
        <p:spPr bwMode="white">
          <a:xfrm>
            <a:off x="0" y="0"/>
            <a:ext cx="9144000" cy="119675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3" name="직사각형 22"/>
          <p:cNvSpPr/>
          <p:nvPr userDrawn="1"/>
        </p:nvSpPr>
        <p:spPr>
          <a:xfrm>
            <a:off x="179512" y="1844824"/>
            <a:ext cx="8784976" cy="501317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9" name="TextBox 18"/>
          <p:cNvSpPr txBox="1"/>
          <p:nvPr userDrawn="1"/>
        </p:nvSpPr>
        <p:spPr>
          <a:xfrm>
            <a:off x="577766" y="6561457"/>
            <a:ext cx="7810658" cy="276999"/>
          </a:xfrm>
          <a:prstGeom prst="rect">
            <a:avLst/>
          </a:prstGeom>
          <a:noFill/>
        </p:spPr>
        <p:txBody>
          <a:bodyPr wrap="square" rtlCol="0">
            <a:spAutoFit/>
          </a:bodyPr>
          <a:lstStyle/>
          <a:p>
            <a:pPr algn="l"/>
            <a:r>
              <a:rPr lang="ko-KR" altLang="en-US" sz="1200" b="1" dirty="0">
                <a:solidFill>
                  <a:schemeClr val="tx1"/>
                </a:solidFill>
                <a:latin typeface="함초롬바탕" pitchFamily="18" charset="-127"/>
                <a:ea typeface="함초롬바탕" pitchFamily="18" charset="-127"/>
                <a:cs typeface="함초롬바탕" pitchFamily="18" charset="-127"/>
              </a:rPr>
              <a:t>함께 사는 사회를 위해</a:t>
            </a:r>
            <a:r>
              <a:rPr lang="en-US" altLang="ko-KR" sz="1200" b="1" dirty="0">
                <a:solidFill>
                  <a:schemeClr val="tx1"/>
                </a:solidFill>
                <a:latin typeface="함초롬바탕" pitchFamily="18" charset="-127"/>
                <a:ea typeface="함초롬바탕" pitchFamily="18" charset="-127"/>
                <a:cs typeface="함초롬바탕" pitchFamily="18" charset="-127"/>
              </a:rPr>
              <a:t>, ’</a:t>
            </a:r>
            <a:r>
              <a:rPr lang="ko-KR" altLang="en-US" sz="1200" b="1" dirty="0" err="1">
                <a:solidFill>
                  <a:schemeClr val="tx1"/>
                </a:solidFill>
                <a:latin typeface="함초롬바탕" pitchFamily="18" charset="-127"/>
                <a:ea typeface="함초롬바탕" pitchFamily="18" charset="-127"/>
                <a:cs typeface="함초롬바탕" pitchFamily="18" charset="-127"/>
              </a:rPr>
              <a:t>행복나눔</a:t>
            </a:r>
            <a:r>
              <a:rPr lang="en-US" altLang="ko-KR" sz="1200" b="1" dirty="0">
                <a:solidFill>
                  <a:schemeClr val="tx1"/>
                </a:solidFill>
                <a:latin typeface="함초롬바탕" pitchFamily="18" charset="-127"/>
                <a:ea typeface="함초롬바탕" pitchFamily="18" charset="-127"/>
                <a:cs typeface="함초롬바탕" pitchFamily="18" charset="-127"/>
              </a:rPr>
              <a:t>’</a:t>
            </a:r>
            <a:r>
              <a:rPr lang="ko-KR" altLang="en-US" sz="1200" b="1" dirty="0">
                <a:solidFill>
                  <a:schemeClr val="tx1"/>
                </a:solidFill>
                <a:latin typeface="함초롬바탕" pitchFamily="18" charset="-127"/>
                <a:ea typeface="함초롬바탕" pitchFamily="18" charset="-127"/>
                <a:cs typeface="함초롬바탕" pitchFamily="18" charset="-127"/>
              </a:rPr>
              <a:t> 강민구 </a:t>
            </a:r>
            <a:r>
              <a:rPr lang="en-US" altLang="ko-KR" sz="1200" b="1" dirty="0">
                <a:solidFill>
                  <a:schemeClr val="tx1"/>
                </a:solidFill>
                <a:latin typeface="함초롬바탕" pitchFamily="18" charset="-127"/>
                <a:ea typeface="함초롬바탕" pitchFamily="18" charset="-127"/>
                <a:cs typeface="함초롬바탕" pitchFamily="18" charset="-127"/>
              </a:rPr>
              <a:t>(elgift@knou.ac.kr)  </a:t>
            </a:r>
            <a:r>
              <a:rPr lang="ko-KR" altLang="en-US" sz="1200" b="1" dirty="0">
                <a:solidFill>
                  <a:srgbClr val="FFFF00"/>
                </a:solidFill>
                <a:latin typeface="함초롬바탕" pitchFamily="18" charset="-127"/>
                <a:ea typeface="함초롬바탕" pitchFamily="18" charset="-127"/>
                <a:cs typeface="함초롬바탕" pitchFamily="18" charset="-127"/>
              </a:rPr>
              <a:t>영어단어는 비보카 아이콘택트</a:t>
            </a:r>
            <a:r>
              <a:rPr lang="en-US" altLang="ko-KR" sz="1200" b="1" dirty="0">
                <a:solidFill>
                  <a:srgbClr val="FFFF00"/>
                </a:solidFill>
                <a:latin typeface="함초롬바탕" pitchFamily="18" charset="-127"/>
                <a:ea typeface="함초롬바탕" pitchFamily="18" charset="-127"/>
                <a:cs typeface="함초롬바탕" pitchFamily="18" charset="-127"/>
              </a:rPr>
              <a:t>/</a:t>
            </a:r>
            <a:r>
              <a:rPr lang="ko-KR" altLang="en-US" sz="1200" b="1" dirty="0">
                <a:solidFill>
                  <a:srgbClr val="FFFF00"/>
                </a:solidFill>
                <a:latin typeface="함초롬바탕" pitchFamily="18" charset="-127"/>
                <a:ea typeface="함초롬바탕" pitchFamily="18" charset="-127"/>
                <a:cs typeface="함초롬바탕" pitchFamily="18" charset="-127"/>
              </a:rPr>
              <a:t>아이블링크</a:t>
            </a:r>
          </a:p>
        </p:txBody>
      </p:sp>
      <p:pic>
        <p:nvPicPr>
          <p:cNvPr id="20" name="그림 19" descr="00. 행복나눔.jpg"/>
          <p:cNvPicPr>
            <a:picLocks noChangeAspect="1"/>
          </p:cNvPicPr>
          <p:nvPr userDrawn="1"/>
        </p:nvPicPr>
        <p:blipFill>
          <a:blip r:embed="rId2" cstate="print"/>
          <a:stretch>
            <a:fillRect/>
          </a:stretch>
        </p:blipFill>
        <p:spPr>
          <a:xfrm>
            <a:off x="16934" y="6600951"/>
            <a:ext cx="560832" cy="231648"/>
          </a:xfrm>
          <a:prstGeom prst="rect">
            <a:avLst/>
          </a:prstGeom>
        </p:spPr>
      </p:pic>
      <p:sp>
        <p:nvSpPr>
          <p:cNvPr id="21" name="이등변 삼각형 20"/>
          <p:cNvSpPr/>
          <p:nvPr userDrawn="1"/>
        </p:nvSpPr>
        <p:spPr>
          <a:xfrm>
            <a:off x="7956376" y="6021288"/>
            <a:ext cx="1187624" cy="83671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TextBox 21"/>
          <p:cNvSpPr txBox="1"/>
          <p:nvPr userDrawn="1"/>
        </p:nvSpPr>
        <p:spPr>
          <a:xfrm>
            <a:off x="8155466" y="6453336"/>
            <a:ext cx="792088" cy="276999"/>
          </a:xfrm>
          <a:prstGeom prst="rect">
            <a:avLst/>
          </a:prstGeom>
          <a:noFill/>
        </p:spPr>
        <p:txBody>
          <a:bodyPr wrap="square" rtlCol="0">
            <a:spAutoFit/>
          </a:bodyPr>
          <a:lstStyle/>
          <a:p>
            <a:pPr algn="ctr"/>
            <a:r>
              <a:rPr lang="en-US" altLang="ko-KR" sz="1200" dirty="0">
                <a:solidFill>
                  <a:schemeClr val="bg1"/>
                </a:solidFill>
                <a:latin typeface="함초롬바탕" pitchFamily="18" charset="-127"/>
                <a:ea typeface="함초롬바탕" pitchFamily="18" charset="-127"/>
                <a:cs typeface="함초롬바탕" pitchFamily="18" charset="-127"/>
              </a:rPr>
              <a:t>~ </a:t>
            </a:r>
            <a:fld id="{F2C582BC-1F94-4489-9EE6-CE4F6F86E81E}" type="slidenum">
              <a:rPr lang="en-US" altLang="ko-KR" sz="1200" smtClean="0">
                <a:solidFill>
                  <a:schemeClr val="bg1"/>
                </a:solidFill>
                <a:latin typeface="함초롬바탕" pitchFamily="18" charset="-127"/>
                <a:ea typeface="함초롬바탕" pitchFamily="18" charset="-127"/>
                <a:cs typeface="함초롬바탕" pitchFamily="18" charset="-127"/>
              </a:rPr>
              <a:pPr algn="ctr"/>
              <a:t>‹#›</a:t>
            </a:fld>
            <a:r>
              <a:rPr lang="en-US" altLang="ko-KR" sz="1200" dirty="0">
                <a:solidFill>
                  <a:schemeClr val="bg1"/>
                </a:solidFill>
                <a:latin typeface="함초롬바탕" pitchFamily="18" charset="-127"/>
                <a:ea typeface="함초롬바탕" pitchFamily="18" charset="-127"/>
                <a:cs typeface="함초롬바탕" pitchFamily="18" charset="-127"/>
              </a:rPr>
              <a:t> ~</a:t>
            </a:r>
            <a:endParaRPr lang="ko-KR" altLang="en-US" sz="1200" dirty="0">
              <a:solidFill>
                <a:schemeClr val="bg1"/>
              </a:solidFill>
              <a:latin typeface="함초롬바탕" pitchFamily="18" charset="-127"/>
              <a:ea typeface="함초롬바탕" pitchFamily="18" charset="-127"/>
              <a:cs typeface="함초롬바탕" pitchFamily="18" charset="-127"/>
            </a:endParaRPr>
          </a:p>
        </p:txBody>
      </p:sp>
      <p:sp>
        <p:nvSpPr>
          <p:cNvPr id="14" name="TextBox 13">
            <a:extLst>
              <a:ext uri="{FF2B5EF4-FFF2-40B4-BE49-F238E27FC236}">
                <a16:creationId xmlns:a16="http://schemas.microsoft.com/office/drawing/2014/main" id="{B31B3BA2-583E-42F5-8E5D-8B876C2282E1}"/>
              </a:ext>
            </a:extLst>
          </p:cNvPr>
          <p:cNvSpPr txBox="1"/>
          <p:nvPr userDrawn="1"/>
        </p:nvSpPr>
        <p:spPr>
          <a:xfrm>
            <a:off x="776856" y="19685"/>
            <a:ext cx="7378610" cy="307777"/>
          </a:xfrm>
          <a:prstGeom prst="rect">
            <a:avLst/>
          </a:prstGeom>
          <a:noFill/>
        </p:spPr>
        <p:txBody>
          <a:bodyPr wrap="square" rtlCol="0">
            <a:spAutoFit/>
          </a:bodyPr>
          <a:lstStyle/>
          <a:p>
            <a:pPr algn="ctr"/>
            <a:r>
              <a:rPr lang="ko-KR" altLang="en-US" sz="1400" b="1" dirty="0">
                <a:solidFill>
                  <a:schemeClr val="bg1"/>
                </a:solidFill>
                <a:latin typeface="함초롬바탕" pitchFamily="18" charset="-127"/>
                <a:ea typeface="함초롬바탕" pitchFamily="18" charset="-127"/>
                <a:cs typeface="함초롬바탕" pitchFamily="18" charset="-127"/>
              </a:rPr>
              <a:t>영어 해석</a:t>
            </a:r>
            <a:r>
              <a:rPr lang="ko-KR" altLang="en-US" sz="1400" b="1" baseline="0" dirty="0">
                <a:solidFill>
                  <a:schemeClr val="bg1"/>
                </a:solidFill>
                <a:latin typeface="함초롬바탕" pitchFamily="18" charset="-127"/>
                <a:ea typeface="함초롬바탕" pitchFamily="18" charset="-127"/>
                <a:cs typeface="함초롬바탕" pitchFamily="18" charset="-127"/>
              </a:rPr>
              <a:t> 강좌가 필요</a:t>
            </a:r>
            <a:r>
              <a:rPr lang="ko-KR" altLang="en-US" sz="1400" b="1" dirty="0">
                <a:solidFill>
                  <a:schemeClr val="bg1"/>
                </a:solidFill>
                <a:latin typeface="함초롬바탕" pitchFamily="18" charset="-127"/>
                <a:ea typeface="함초롬바탕" pitchFamily="18" charset="-127"/>
                <a:cs typeface="함초롬바탕" pitchFamily="18" charset="-127"/>
              </a:rPr>
              <a:t>하실 경우에는 검색어 </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바이블로</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를 시청해주세요</a:t>
            </a:r>
            <a:r>
              <a:rPr lang="en-US" altLang="ko-KR" sz="1400" b="1" dirty="0">
                <a:solidFill>
                  <a:schemeClr val="bg1"/>
                </a:solidFill>
                <a:latin typeface="함초롬바탕" pitchFamily="18" charset="-127"/>
                <a:ea typeface="함초롬바탕" pitchFamily="18" charset="-127"/>
                <a:cs typeface="함초롬바탕" pitchFamily="18" charset="-127"/>
              </a:rPr>
              <a:t>.</a:t>
            </a:r>
            <a:endParaRPr lang="ko-KR" altLang="en-US" sz="1400" b="1" dirty="0">
              <a:solidFill>
                <a:schemeClr val="bg1"/>
              </a:solidFill>
              <a:latin typeface="함초롬바탕" pitchFamily="18" charset="-127"/>
              <a:ea typeface="함초롬바탕" pitchFamily="18" charset="-127"/>
              <a:cs typeface="함초롬바탕" pitchFamily="18" charset="-127"/>
            </a:endParaRPr>
          </a:p>
        </p:txBody>
      </p:sp>
      <p:sp>
        <p:nvSpPr>
          <p:cNvPr id="24" name="직사각형 15"/>
          <p:cNvSpPr/>
          <p:nvPr userDrawn="1"/>
        </p:nvSpPr>
        <p:spPr bwMode="white">
          <a:xfrm>
            <a:off x="313267" y="257217"/>
            <a:ext cx="8517466"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직사각형 16"/>
          <p:cNvSpPr/>
          <p:nvPr userDrawn="1"/>
        </p:nvSpPr>
        <p:spPr>
          <a:xfrm>
            <a:off x="6156177" y="341887"/>
            <a:ext cx="2558828"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직사각형 17"/>
          <p:cNvSpPr/>
          <p:nvPr userDrawn="1"/>
        </p:nvSpPr>
        <p:spPr>
          <a:xfrm>
            <a:off x="406401" y="341887"/>
            <a:ext cx="5749775"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9" name="직사각형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직사각형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세로 제목 1"/>
          <p:cNvSpPr>
            <a:spLocks noGrp="1"/>
          </p:cNvSpPr>
          <p:nvPr>
            <p:ph type="title" orient="vert"/>
          </p:nvPr>
        </p:nvSpPr>
        <p:spPr>
          <a:xfrm>
            <a:off x="6781800" y="274640"/>
            <a:ext cx="1905000" cy="5851525"/>
          </a:xfrm>
        </p:spPr>
        <p:txBody>
          <a:bodyPr vert="eaVert"/>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a:xfrm>
            <a:off x="457200" y="304800"/>
            <a:ext cx="6019800" cy="5851525"/>
          </a:xfrm>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2026-06-20</a:t>
            </a:fld>
            <a:endParaRPr lang="ko-KR" altLang="en-US"/>
          </a:p>
        </p:txBody>
      </p:sp>
      <p:sp>
        <p:nvSpPr>
          <p:cNvPr id="5" name="바닥글 개체 틀 4"/>
          <p:cNvSpPr>
            <a:spLocks noGrp="1"/>
          </p:cNvSpPr>
          <p:nvPr>
            <p:ph type="ftr" sz="quarter" idx="11"/>
          </p:nvPr>
        </p:nvSpPr>
        <p:spPr>
          <a:xfrm>
            <a:off x="2640597" y="6377459"/>
            <a:ext cx="3836404" cy="365125"/>
          </a:xfrm>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57200" y="155448"/>
            <a:ext cx="8229600" cy="1252728"/>
          </a:xfrm>
        </p:spPr>
        <p:txBody>
          <a:bodyPr/>
          <a:lstStyle/>
          <a:p>
            <a:r>
              <a:rPr kumimoji="0" lang="ko-KR" altLang="en-US"/>
              <a:t>마스터 제목 스타일 편집</a:t>
            </a:r>
            <a:endParaRPr kumimoji="0" lang="en-US"/>
          </a:p>
        </p:txBody>
      </p:sp>
      <p:sp>
        <p:nvSpPr>
          <p:cNvPr id="3" name="내용 개체 틀 2"/>
          <p:cNvSpPr>
            <a:spLocks noGrp="1"/>
          </p:cNvSpPr>
          <p:nvPr>
            <p:ph idx="1"/>
          </p:nvPr>
        </p:nvSpPr>
        <p:spPr/>
        <p:txBody>
          <a:body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Ref idx="1002">
        <a:schemeClr val="bg2"/>
      </p:bgRef>
    </p:bg>
    <p:spTree>
      <p:nvGrpSpPr>
        <p:cNvPr id="1" name=""/>
        <p:cNvGrpSpPr/>
        <p:nvPr/>
      </p:nvGrpSpPr>
      <p:grpSpPr>
        <a:xfrm>
          <a:off x="0" y="0"/>
          <a:ext cx="0" cy="0"/>
          <a:chOff x="0" y="0"/>
          <a:chExt cx="0" cy="0"/>
        </a:xfrm>
      </p:grpSpPr>
      <p:sp>
        <p:nvSpPr>
          <p:cNvPr id="9" name="직사각형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직사각형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ko-KR" altLang="en-US"/>
              <a:t>마스터 텍스트 스타일을 편집합니다</a:t>
            </a:r>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내용 개체 틀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내용 개체 틀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2026-06-20</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4" name="내용 개체 틀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텍스트 개체 틀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6" name="내용 개체 틀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7" name="날짜 개체 틀 6"/>
          <p:cNvSpPr>
            <a:spLocks noGrp="1"/>
          </p:cNvSpPr>
          <p:nvPr>
            <p:ph type="dt" sz="half" idx="10"/>
          </p:nvPr>
        </p:nvSpPr>
        <p:spPr/>
        <p:txBody>
          <a:bodyPr/>
          <a:lstStyle/>
          <a:p>
            <a:fld id="{C4B5454D-502A-42F7-A2F2-7202D1A918AA}" type="datetimeFigureOut">
              <a:rPr lang="ko-KR" altLang="en-US" smtClean="0"/>
              <a:pPr/>
              <a:t>2026-06-20</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날짜 개체 틀 2"/>
          <p:cNvSpPr>
            <a:spLocks noGrp="1"/>
          </p:cNvSpPr>
          <p:nvPr>
            <p:ph type="dt" sz="half" idx="10"/>
          </p:nvPr>
        </p:nvSpPr>
        <p:spPr/>
        <p:txBody>
          <a:bodyPr/>
          <a:lstStyle/>
          <a:p>
            <a:fld id="{C4B5454D-502A-42F7-A2F2-7202D1A918AA}" type="datetimeFigureOut">
              <a:rPr lang="ko-KR" altLang="en-US" smtClean="0"/>
              <a:pPr/>
              <a:t>2026-06-20</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4B5454D-502A-42F7-A2F2-7202D1A918AA}" type="datetimeFigureOut">
              <a:rPr lang="ko-KR" altLang="en-US" smtClean="0"/>
              <a:pPr/>
              <a:t>2026-06-20</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ko-KR" altLang="en-US"/>
              <a:t>마스터 제목 스타일 편집</a:t>
            </a:r>
            <a:endParaRPr kumimoji="0" lang="en-US"/>
          </a:p>
        </p:txBody>
      </p:sp>
      <p:sp>
        <p:nvSpPr>
          <p:cNvPr id="3" name="내용 개체 틀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텍스트 개체 틀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2026-06-20</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
        <p:nvSpPr>
          <p:cNvPr id="12" name="직사각형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ko-KR" altLang="en-US"/>
              <a:t>마스터 제목 스타일 편집</a:t>
            </a:r>
            <a:endParaRPr kumimoji="0" lang="en-US"/>
          </a:p>
        </p:txBody>
      </p:sp>
      <p:sp>
        <p:nvSpPr>
          <p:cNvPr id="3" name="그림 개체 틀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ko-KR" altLang="en-US"/>
              <a:t>그림을 추가하려면 아이콘을 클릭하십시오</a:t>
            </a:r>
            <a:endParaRPr kumimoji="0" lang="en-US" dirty="0"/>
          </a:p>
        </p:txBody>
      </p:sp>
      <p:sp>
        <p:nvSpPr>
          <p:cNvPr id="4" name="텍스트 개체 틀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a:xfrm>
            <a:off x="164592" y="1170432"/>
            <a:ext cx="2523744" cy="201168"/>
          </a:xfrm>
        </p:spPr>
        <p:txBody>
          <a:bodyPr/>
          <a:lstStyle/>
          <a:p>
            <a:fld id="{C4B5454D-502A-42F7-A2F2-7202D1A918AA}" type="datetimeFigureOut">
              <a:rPr lang="ko-KR" altLang="en-US" smtClean="0"/>
              <a:pPr/>
              <a:t>2026-06-20</a:t>
            </a:fld>
            <a:endParaRPr lang="ko-KR" altLang="en-US"/>
          </a:p>
        </p:txBody>
      </p:sp>
      <p:sp>
        <p:nvSpPr>
          <p:cNvPr id="11" name="직사각형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바닥글 개체 틀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ko-KR" altLang="en-US"/>
          </a:p>
        </p:txBody>
      </p:sp>
      <p:sp>
        <p:nvSpPr>
          <p:cNvPr id="7" name="슬라이드 번호 개체 틀 6"/>
          <p:cNvSpPr>
            <a:spLocks noGrp="1"/>
          </p:cNvSpPr>
          <p:nvPr>
            <p:ph type="sldNum" sz="quarter" idx="12"/>
          </p:nvPr>
        </p:nvSpPr>
        <p:spPr>
          <a:xfrm>
            <a:off x="8339328" y="1170432"/>
            <a:ext cx="733864" cy="201168"/>
          </a:xfrm>
        </p:spPr>
        <p:txBody>
          <a:bodyPr/>
          <a:lstStyle/>
          <a:p>
            <a:fld id="{438F1E10-FEE3-4FF7-89BB-6A136F18816F}"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직사각형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직사각형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개체 틀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ko-KR" altLang="en-US"/>
              <a:t>마스터 텍스트 스타일을 편집합니다</a:t>
            </a:r>
          </a:p>
          <a:p>
            <a:pPr lvl="1" eaLnBrk="1" latinLnBrk="0" hangingPunct="1"/>
            <a:r>
              <a:rPr kumimoji="0" lang="ko-KR" altLang="en-US"/>
              <a:t>둘째 수준</a:t>
            </a:r>
          </a:p>
          <a:p>
            <a:pPr lvl="2" eaLnBrk="1" latinLnBrk="0" hangingPunct="1"/>
            <a:r>
              <a:rPr kumimoji="0" lang="ko-KR" altLang="en-US"/>
              <a:t>셋째 수준</a:t>
            </a:r>
          </a:p>
          <a:p>
            <a:pPr lvl="3" eaLnBrk="1" latinLnBrk="0" hangingPunct="1"/>
            <a:r>
              <a:rPr kumimoji="0" lang="ko-KR" altLang="en-US"/>
              <a:t>넷째 수준</a:t>
            </a:r>
          </a:p>
          <a:p>
            <a:pPr lvl="4" eaLnBrk="1" latinLnBrk="0" hangingPunct="1"/>
            <a:r>
              <a:rPr kumimoji="0" lang="ko-KR" altLang="en-US"/>
              <a:t>다섯째 수준</a:t>
            </a:r>
            <a:endParaRPr kumimoji="0" lang="en-US"/>
          </a:p>
        </p:txBody>
      </p:sp>
      <p:sp>
        <p:nvSpPr>
          <p:cNvPr id="4" name="날짜 개체 틀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4B5454D-502A-42F7-A2F2-7202D1A918AA}" type="datetimeFigureOut">
              <a:rPr lang="ko-KR" altLang="en-US" smtClean="0"/>
              <a:pPr/>
              <a:t>2026-06-20</a:t>
            </a:fld>
            <a:endParaRPr lang="ko-KR" altLang="en-US"/>
          </a:p>
        </p:txBody>
      </p:sp>
      <p:sp>
        <p:nvSpPr>
          <p:cNvPr id="5" name="바닥글 개체 틀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ko-KR" altLang="en-US"/>
          </a:p>
        </p:txBody>
      </p:sp>
      <p:sp>
        <p:nvSpPr>
          <p:cNvPr id="6" name="슬라이드 번호 개체 틀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38F1E10-FEE3-4FF7-89BB-6A136F18816F}"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1"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1"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1"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1"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1"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1"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1"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1"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1"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1"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6536602"/>
            <a:ext cx="3530851" cy="32139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ko-KR" altLang="en-US"/>
          </a:p>
        </p:txBody>
      </p:sp>
      <p:sp>
        <p:nvSpPr>
          <p:cNvPr id="8" name="직사각형 7"/>
          <p:cNvSpPr/>
          <p:nvPr/>
        </p:nvSpPr>
        <p:spPr>
          <a:xfrm>
            <a:off x="-716" y="891480"/>
            <a:ext cx="9144716" cy="501241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ko-KR" altLang="en-US"/>
          </a:p>
        </p:txBody>
      </p:sp>
      <p:sp>
        <p:nvSpPr>
          <p:cNvPr id="9" name="TextBox 8"/>
          <p:cNvSpPr txBox="1"/>
          <p:nvPr/>
        </p:nvSpPr>
        <p:spPr>
          <a:xfrm>
            <a:off x="323528" y="1916832"/>
            <a:ext cx="8532440" cy="2369880"/>
          </a:xfrm>
          <a:prstGeom prst="rect">
            <a:avLst/>
          </a:prstGeom>
          <a:noFill/>
        </p:spPr>
        <p:txBody>
          <a:bodyPr wrap="square" rtlCol="0">
            <a:spAutoFit/>
          </a:bodyPr>
          <a:lstStyle/>
          <a:p>
            <a:pPr algn="ctr"/>
            <a:r>
              <a:rPr lang="en-US" altLang="ko-KR" sz="3200" b="1" dirty="0">
                <a:solidFill>
                  <a:schemeClr val="bg1"/>
                </a:solidFill>
                <a:latin typeface="바탕"/>
                <a:ea typeface="바탕"/>
                <a:cs typeface="함초롬바탕" pitchFamily="18" charset="-127"/>
              </a:rPr>
              <a:t>『</a:t>
            </a:r>
            <a:r>
              <a:rPr lang="en-US" altLang="ko-KR" sz="3200" b="1" dirty="0">
                <a:solidFill>
                  <a:schemeClr val="bg1"/>
                </a:solidFill>
                <a:latin typeface="함초롬바탕" pitchFamily="18" charset="-127"/>
                <a:ea typeface="함초롬바탕" pitchFamily="18" charset="-127"/>
                <a:cs typeface="함초롬바탕" pitchFamily="18" charset="-127"/>
              </a:rPr>
              <a:t>ASV</a:t>
            </a:r>
            <a:r>
              <a:rPr lang="en-US" altLang="ko-KR" sz="3200" b="1" dirty="0">
                <a:solidFill>
                  <a:schemeClr val="bg1"/>
                </a:solidFill>
                <a:latin typeface="바탕"/>
                <a:ea typeface="바탕"/>
                <a:cs typeface="함초롬바탕" pitchFamily="18" charset="-127"/>
              </a:rPr>
              <a:t>』434 - </a:t>
            </a:r>
            <a:r>
              <a:rPr lang="ko-KR" altLang="en-US" sz="3200" b="1" dirty="0">
                <a:solidFill>
                  <a:schemeClr val="bg1"/>
                </a:solidFill>
                <a:latin typeface="바탕"/>
                <a:ea typeface="바탕"/>
                <a:cs typeface="함초롬바탕" pitchFamily="18" charset="-127"/>
              </a:rPr>
              <a:t>영어 읽기 훈련</a:t>
            </a:r>
            <a:endParaRPr lang="en-US" altLang="ko-KR" sz="3200" b="1" dirty="0">
              <a:solidFill>
                <a:schemeClr val="bg1"/>
              </a:solidFill>
              <a:latin typeface="바탕"/>
              <a:ea typeface="바탕"/>
              <a:cs typeface="함초롬바탕" pitchFamily="18" charset="-127"/>
            </a:endParaRPr>
          </a:p>
          <a:p>
            <a:pPr algn="ctr"/>
            <a:r>
              <a:rPr lang="ko-KR" altLang="en-US" sz="4400" b="1" dirty="0" err="1">
                <a:solidFill>
                  <a:srgbClr val="C00000"/>
                </a:solidFill>
                <a:latin typeface="함초롬바탕" pitchFamily="18" charset="-127"/>
                <a:ea typeface="함초롬바탕" pitchFamily="18" charset="-127"/>
                <a:cs typeface="함초롬바탕" pitchFamily="18" charset="-127"/>
              </a:rPr>
              <a:t>에스더</a:t>
            </a:r>
            <a:r>
              <a:rPr lang="ko-KR" altLang="en-US" sz="4400" b="1" dirty="0">
                <a:solidFill>
                  <a:srgbClr val="C00000"/>
                </a:solidFill>
                <a:latin typeface="함초롬바탕" pitchFamily="18" charset="-127"/>
                <a:ea typeface="함초롬바탕" pitchFamily="18" charset="-127"/>
                <a:cs typeface="함초롬바탕" pitchFamily="18" charset="-127"/>
              </a:rPr>
              <a:t> 제</a:t>
            </a:r>
            <a:r>
              <a:rPr lang="en-US" altLang="ko-KR" sz="4400" b="1" dirty="0">
                <a:solidFill>
                  <a:srgbClr val="C00000"/>
                </a:solidFill>
                <a:latin typeface="함초롬바탕" pitchFamily="18" charset="-127"/>
                <a:ea typeface="함초롬바탕" pitchFamily="18" charset="-127"/>
                <a:cs typeface="함초롬바탕" pitchFamily="18" charset="-127"/>
              </a:rPr>
              <a:t>8</a:t>
            </a:r>
            <a:r>
              <a:rPr lang="ko-KR" altLang="en-US" sz="4400" b="1" dirty="0">
                <a:solidFill>
                  <a:srgbClr val="C00000"/>
                </a:solidFill>
                <a:latin typeface="함초롬바탕" pitchFamily="18" charset="-127"/>
                <a:ea typeface="함초롬바탕" pitchFamily="18" charset="-127"/>
                <a:cs typeface="함초롬바탕" pitchFamily="18" charset="-127"/>
              </a:rPr>
              <a:t>장</a:t>
            </a:r>
            <a:endParaRPr lang="en-US" altLang="ko-KR" sz="4400" b="1" dirty="0">
              <a:solidFill>
                <a:srgbClr val="C00000"/>
              </a:solidFill>
              <a:latin typeface="함초롬바탕" pitchFamily="18" charset="-127"/>
              <a:ea typeface="함초롬바탕" pitchFamily="18" charset="-127"/>
              <a:cs typeface="함초롬바탕" pitchFamily="18" charset="-127"/>
            </a:endParaRPr>
          </a:p>
          <a:p>
            <a:pPr algn="ctr"/>
            <a:r>
              <a:rPr lang="en-US" altLang="ko-KR" sz="3600" b="1" dirty="0">
                <a:solidFill>
                  <a:srgbClr val="FFC000"/>
                </a:solidFill>
                <a:latin typeface="함초롬바탕" pitchFamily="18" charset="-127"/>
                <a:ea typeface="함초롬바탕" pitchFamily="18" charset="-127"/>
                <a:cs typeface="함초롬바탕" pitchFamily="18" charset="-127"/>
              </a:rPr>
              <a:t>Esther Chapter 8</a:t>
            </a:r>
          </a:p>
          <a:p>
            <a:pPr algn="ctr"/>
            <a:endParaRPr lang="en-US" altLang="ko-KR" sz="3600" b="1" dirty="0">
              <a:solidFill>
                <a:srgbClr val="92D050"/>
              </a:solidFill>
              <a:latin typeface="함초롬바탕" pitchFamily="18" charset="-127"/>
              <a:ea typeface="함초롬바탕" pitchFamily="18" charset="-127"/>
              <a:cs typeface="함초롬바탕" pitchFamily="18" charset="-127"/>
            </a:endParaRPr>
          </a:p>
        </p:txBody>
      </p:sp>
      <p:sp>
        <p:nvSpPr>
          <p:cNvPr id="11" name="TextBox 10"/>
          <p:cNvSpPr txBox="1"/>
          <p:nvPr/>
        </p:nvSpPr>
        <p:spPr>
          <a:xfrm>
            <a:off x="-716" y="5903893"/>
            <a:ext cx="9153769" cy="984885"/>
          </a:xfrm>
          <a:prstGeom prst="rect">
            <a:avLst/>
          </a:prstGeom>
          <a:solidFill>
            <a:schemeClr val="bg1"/>
          </a:solidFill>
        </p:spPr>
        <p:txBody>
          <a:bodyPr wrap="square" rtlCol="0">
            <a:spAutoFit/>
          </a:bodyPr>
          <a:lstStyle/>
          <a:p>
            <a:r>
              <a:rPr lang="en-US" altLang="ko-KR" sz="2400" b="1" dirty="0">
                <a:latin typeface="함초롬바탕" pitchFamily="18" charset="-127"/>
                <a:ea typeface="함초롬바탕" pitchFamily="18" charset="-127"/>
                <a:cs typeface="함초롬바탕" pitchFamily="18" charset="-127"/>
              </a:rPr>
              <a:t>                     </a:t>
            </a:r>
            <a:r>
              <a:rPr lang="ko-KR" altLang="en-US" sz="2400" b="1" dirty="0">
                <a:latin typeface="함초롬바탕" pitchFamily="18" charset="-127"/>
                <a:ea typeface="함초롬바탕" pitchFamily="18" charset="-127"/>
                <a:cs typeface="함초롬바탕" pitchFamily="18" charset="-127"/>
              </a:rPr>
              <a:t>영어문장 읽기 연습 프로그램</a:t>
            </a:r>
            <a:endParaRPr lang="en-US" altLang="ko-KR" sz="2400" b="1" dirty="0">
              <a:latin typeface="함초롬바탕" pitchFamily="18" charset="-127"/>
              <a:ea typeface="함초롬바탕" pitchFamily="18" charset="-127"/>
              <a:cs typeface="함초롬바탕" pitchFamily="18" charset="-127"/>
            </a:endParaRPr>
          </a:p>
          <a:p>
            <a:r>
              <a:rPr lang="ko-KR" altLang="en-US" sz="2800" b="1" dirty="0">
                <a:latin typeface="함초롬바탕" pitchFamily="18" charset="-127"/>
                <a:ea typeface="함초롬바탕" pitchFamily="18" charset="-127"/>
                <a:cs typeface="함초롬바탕" pitchFamily="18" charset="-127"/>
              </a:rPr>
              <a:t>                  </a:t>
            </a:r>
            <a:r>
              <a:rPr lang="en-US" altLang="ko-KR" sz="2800" b="1" dirty="0">
                <a:latin typeface="함초롬바탕" pitchFamily="18" charset="-127"/>
                <a:ea typeface="함초롬바탕" pitchFamily="18" charset="-127"/>
                <a:cs typeface="함초롬바탕" pitchFamily="18" charset="-127"/>
              </a:rPr>
              <a:t>teacher :</a:t>
            </a:r>
            <a:r>
              <a:rPr lang="ko-KR" altLang="en-US" sz="2800" b="1" dirty="0">
                <a:latin typeface="함초롬바탕" pitchFamily="18" charset="-127"/>
                <a:ea typeface="함초롬바탕" pitchFamily="18" charset="-127"/>
                <a:cs typeface="함초롬바탕" pitchFamily="18" charset="-127"/>
              </a:rPr>
              <a:t> </a:t>
            </a:r>
            <a:r>
              <a:rPr lang="en-US" altLang="ko-KR" sz="3400" b="1" dirty="0">
                <a:latin typeface="함초롬바탕" pitchFamily="18" charset="-127"/>
                <a:ea typeface="함초롬바탕" pitchFamily="18" charset="-127"/>
                <a:cs typeface="함초롬바탕" pitchFamily="18" charset="-127"/>
              </a:rPr>
              <a:t>David Kang</a:t>
            </a:r>
            <a:r>
              <a:rPr lang="ko-KR" altLang="en-US" sz="2000" b="1" dirty="0">
                <a:latin typeface="함초롬바탕" pitchFamily="18" charset="-127"/>
                <a:ea typeface="함초롬바탕" pitchFamily="18" charset="-127"/>
                <a:cs typeface="함초롬바탕" pitchFamily="18" charset="-127"/>
              </a:rPr>
              <a:t> </a:t>
            </a:r>
            <a:r>
              <a:rPr lang="en-US" altLang="ko-KR" sz="2000" b="1" dirty="0">
                <a:latin typeface="함초롬바탕" pitchFamily="18" charset="-127"/>
                <a:ea typeface="함초롬바탕" pitchFamily="18" charset="-127"/>
                <a:cs typeface="함초롬바탕" pitchFamily="18" charset="-127"/>
              </a:rPr>
              <a:t>(elgift@knou.ac.kr)</a:t>
            </a:r>
            <a:endParaRPr lang="ko-KR" altLang="en-US" sz="2000" b="1" dirty="0">
              <a:latin typeface="함초롬바탕" pitchFamily="18" charset="-127"/>
              <a:ea typeface="함초롬바탕" pitchFamily="18" charset="-127"/>
              <a:cs typeface="함초롬바탕" pitchFamily="18" charset="-127"/>
            </a:endParaRPr>
          </a:p>
        </p:txBody>
      </p:sp>
      <p:pic>
        <p:nvPicPr>
          <p:cNvPr id="12" name="그림 11" descr="00. 행복나눔.jpg"/>
          <p:cNvPicPr>
            <a:picLocks noChangeAspect="1"/>
          </p:cNvPicPr>
          <p:nvPr/>
        </p:nvPicPr>
        <p:blipFill>
          <a:blip r:embed="rId2" cstate="print"/>
          <a:stretch>
            <a:fillRect/>
          </a:stretch>
        </p:blipFill>
        <p:spPr>
          <a:xfrm>
            <a:off x="56704" y="5996611"/>
            <a:ext cx="1890314" cy="807712"/>
          </a:xfrm>
          <a:prstGeom prst="rect">
            <a:avLst/>
          </a:prstGeom>
        </p:spPr>
      </p:pic>
      <p:sp>
        <p:nvSpPr>
          <p:cNvPr id="13" name="TextBox 12"/>
          <p:cNvSpPr txBox="1"/>
          <p:nvPr/>
        </p:nvSpPr>
        <p:spPr>
          <a:xfrm>
            <a:off x="539552" y="4078813"/>
            <a:ext cx="8208912" cy="646331"/>
          </a:xfrm>
          <a:prstGeom prst="rect">
            <a:avLst/>
          </a:prstGeom>
          <a:noFill/>
        </p:spPr>
        <p:txBody>
          <a:bodyPr wrap="square" rtlCol="0">
            <a:spAutoFit/>
          </a:bodyPr>
          <a:lstStyle/>
          <a:p>
            <a:pPr algn="ctr"/>
            <a:r>
              <a:rPr lang="ko-KR" altLang="en-US" b="1" dirty="0">
                <a:solidFill>
                  <a:srgbClr val="C00000"/>
                </a:solidFill>
                <a:latin typeface="함초롬바탕" pitchFamily="18" charset="-127"/>
                <a:ea typeface="함초롬바탕" pitchFamily="18" charset="-127"/>
                <a:cs typeface="함초롬바탕" pitchFamily="18" charset="-127"/>
              </a:rPr>
              <a:t>영어 해석 강의는 검색어 </a:t>
            </a:r>
            <a:r>
              <a:rPr lang="en-US" altLang="ko-KR" b="1" dirty="0">
                <a:solidFill>
                  <a:srgbClr val="C00000"/>
                </a:solidFill>
                <a:latin typeface="함초롬바탕" pitchFamily="18" charset="-127"/>
                <a:ea typeface="함초롬바탕" pitchFamily="18" charset="-127"/>
                <a:cs typeface="함초롬바탕" pitchFamily="18" charset="-127"/>
              </a:rPr>
              <a:t>‘</a:t>
            </a:r>
            <a:r>
              <a:rPr lang="ko-KR" altLang="en-US" b="1" dirty="0">
                <a:solidFill>
                  <a:srgbClr val="C00000"/>
                </a:solidFill>
                <a:latin typeface="함초롬바탕" pitchFamily="18" charset="-127"/>
                <a:ea typeface="함초롬바탕" pitchFamily="18" charset="-127"/>
                <a:cs typeface="함초롬바탕" pitchFamily="18" charset="-127"/>
              </a:rPr>
              <a:t>바이블로</a:t>
            </a:r>
            <a:r>
              <a:rPr lang="en-US" altLang="ko-KR" b="1" dirty="0">
                <a:solidFill>
                  <a:srgbClr val="C00000"/>
                </a:solidFill>
                <a:latin typeface="함초롬바탕" pitchFamily="18" charset="-127"/>
                <a:ea typeface="함초롬바탕" pitchFamily="18" charset="-127"/>
                <a:cs typeface="함초롬바탕" pitchFamily="18" charset="-127"/>
              </a:rPr>
              <a:t>’</a:t>
            </a:r>
          </a:p>
          <a:p>
            <a:pPr algn="ct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r>
              <a:rPr lang="ko-KR" altLang="en-US" b="1" dirty="0">
                <a:solidFill>
                  <a:schemeClr val="accent2">
                    <a:lumMod val="75000"/>
                  </a:schemeClr>
                </a:solidFill>
                <a:latin typeface="함초롬바탕" pitchFamily="18" charset="-127"/>
                <a:ea typeface="함초롬바탕" pitchFamily="18" charset="-127"/>
                <a:cs typeface="함초롬바탕" pitchFamily="18" charset="-127"/>
              </a:rPr>
              <a:t>이 프로그램은 기독교인 여부와 무관하게 활용할 수 있습니다</a:t>
            </a: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endParaRPr lang="ko-KR" altLang="en-US" b="1" dirty="0">
              <a:solidFill>
                <a:schemeClr val="accent2">
                  <a:lumMod val="75000"/>
                </a:schemeClr>
              </a:solidFill>
              <a:latin typeface="함초롬바탕" pitchFamily="18" charset="-127"/>
              <a:ea typeface="함초롬바탕" pitchFamily="18" charset="-127"/>
              <a:cs typeface="함초롬바탕" pitchFamily="18" charset="-127"/>
            </a:endParaRPr>
          </a:p>
        </p:txBody>
      </p:sp>
      <p:sp>
        <p:nvSpPr>
          <p:cNvPr id="14" name="직사각형 13"/>
          <p:cNvSpPr/>
          <p:nvPr/>
        </p:nvSpPr>
        <p:spPr>
          <a:xfrm>
            <a:off x="0" y="0"/>
            <a:ext cx="9144000" cy="891480"/>
          </a:xfrm>
          <a:prstGeom prst="rect">
            <a:avLst/>
          </a:prstGeom>
          <a:ln/>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ko-KR"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함초롬바탕" pitchFamily="18" charset="-127"/>
                <a:ea typeface="함초롬바탕" pitchFamily="18" charset="-127"/>
                <a:cs typeface="함초롬바탕" pitchFamily="18" charset="-127"/>
              </a:rPr>
              <a:t>English Reading Course with American Standard Version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1234648"/>
            <a:ext cx="6264696" cy="584775"/>
          </a:xfrm>
          <a:prstGeom prst="rect">
            <a:avLst/>
          </a:prstGeom>
          <a:noFill/>
        </p:spPr>
        <p:txBody>
          <a:bodyPr wrap="square" rtlCol="0">
            <a:spAutoFit/>
          </a:bodyPr>
          <a:lstStyle/>
          <a:p>
            <a:pPr algn="ctr"/>
            <a:r>
              <a:rPr lang="ko-KR" altLang="en-US" sz="3200" b="1">
                <a:solidFill>
                  <a:srgbClr val="FFFF00"/>
                </a:solidFill>
              </a:rPr>
              <a:t>안내 사항</a:t>
            </a:r>
          </a:p>
        </p:txBody>
      </p:sp>
      <p:sp>
        <p:nvSpPr>
          <p:cNvPr id="9" name="TextBox 8">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8</a:t>
            </a:r>
            <a:endParaRPr lang="ko-KR" altLang="en-US" sz="2400" b="1" dirty="0">
              <a:solidFill>
                <a:srgbClr val="FFFF00"/>
              </a:solidFill>
              <a:latin typeface="HY견고딕" pitchFamily="18" charset="-127"/>
              <a:ea typeface="HY견고딕" pitchFamily="18" charset="-127"/>
            </a:endParaRPr>
          </a:p>
        </p:txBody>
      </p:sp>
      <p:sp>
        <p:nvSpPr>
          <p:cNvPr id="6" name="Rectangle 5"/>
          <p:cNvSpPr/>
          <p:nvPr/>
        </p:nvSpPr>
        <p:spPr>
          <a:xfrm>
            <a:off x="395536" y="1988840"/>
            <a:ext cx="8280920" cy="43924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800" b="1" dirty="0"/>
              <a:t>www.biblegateway.com</a:t>
            </a:r>
            <a:r>
              <a:rPr lang="ko-KR" altLang="en-US" sz="2800" b="1" dirty="0"/>
              <a:t>에 접속하면 각종 </a:t>
            </a:r>
            <a:r>
              <a:rPr lang="en-US" altLang="ko-KR" sz="2800" b="1" dirty="0"/>
              <a:t>Tool </a:t>
            </a:r>
            <a:r>
              <a:rPr lang="ko-KR" altLang="en-US" sz="2800" b="1" dirty="0"/>
              <a:t>및 </a:t>
            </a:r>
            <a:r>
              <a:rPr lang="en-US" altLang="ko-KR" sz="2800" b="1" dirty="0"/>
              <a:t>ASV </a:t>
            </a:r>
            <a:r>
              <a:rPr lang="ko-KR" altLang="en-US" sz="2800" b="1" dirty="0"/>
              <a:t>낭독 보이스 버전을 직접 접할 수 있습니다</a:t>
            </a:r>
            <a:r>
              <a:rPr lang="en-US" altLang="ko-KR" sz="2800" b="1" dirty="0"/>
              <a:t>.</a:t>
            </a:r>
          </a:p>
          <a:p>
            <a:pPr algn="ctr"/>
            <a:endParaRPr lang="en-US" altLang="ko-KR" sz="2800" dirty="0">
              <a:solidFill>
                <a:schemeClr val="bg1"/>
              </a:solidFill>
            </a:endParaRPr>
          </a:p>
          <a:p>
            <a:pPr algn="ctr"/>
            <a:r>
              <a:rPr lang="en-US" altLang="ko-KR" sz="2800" dirty="0">
                <a:solidFill>
                  <a:schemeClr val="bg1"/>
                </a:solidFill>
              </a:rPr>
              <a:t>KJV </a:t>
            </a:r>
            <a:r>
              <a:rPr lang="ko-KR" altLang="en-US" sz="2800" dirty="0">
                <a:solidFill>
                  <a:schemeClr val="bg1"/>
                </a:solidFill>
              </a:rPr>
              <a:t>기반의 영어 해석 강좌</a:t>
            </a:r>
            <a:r>
              <a:rPr lang="en-US" altLang="ko-KR" sz="2800" dirty="0">
                <a:solidFill>
                  <a:schemeClr val="bg1"/>
                </a:solidFill>
              </a:rPr>
              <a:t>(</a:t>
            </a:r>
            <a:r>
              <a:rPr lang="ko-KR" altLang="en-US" sz="2800" dirty="0">
                <a:solidFill>
                  <a:schemeClr val="bg1"/>
                </a:solidFill>
              </a:rPr>
              <a:t>검색어 </a:t>
            </a:r>
            <a:r>
              <a:rPr lang="en-US" altLang="ko-KR" sz="2800" dirty="0">
                <a:solidFill>
                  <a:schemeClr val="bg1"/>
                </a:solidFill>
              </a:rPr>
              <a:t>: </a:t>
            </a:r>
            <a:r>
              <a:rPr lang="ko-KR" altLang="en-US" sz="2800" dirty="0">
                <a:solidFill>
                  <a:schemeClr val="bg1"/>
                </a:solidFill>
              </a:rPr>
              <a:t>바이블로</a:t>
            </a:r>
            <a:r>
              <a:rPr lang="en-US" altLang="ko-KR" sz="2800" dirty="0">
                <a:solidFill>
                  <a:schemeClr val="bg1"/>
                </a:solidFill>
              </a:rPr>
              <a:t>)</a:t>
            </a:r>
            <a:r>
              <a:rPr lang="ko-KR" altLang="en-US" sz="2800" dirty="0">
                <a:solidFill>
                  <a:schemeClr val="bg1"/>
                </a:solidFill>
              </a:rPr>
              <a:t>는</a:t>
            </a:r>
            <a:endParaRPr lang="en-US" altLang="ko-KR" sz="2800" dirty="0">
              <a:solidFill>
                <a:schemeClr val="bg1"/>
              </a:solidFill>
            </a:endParaRPr>
          </a:p>
          <a:p>
            <a:pPr algn="ctr"/>
            <a:r>
              <a:rPr lang="ko-KR" altLang="en-US" sz="2800" dirty="0">
                <a:solidFill>
                  <a:schemeClr val="bg1"/>
                </a:solidFill>
              </a:rPr>
              <a:t>기독교인 여부와 무관하게 활용할 수 있습니다</a:t>
            </a:r>
            <a:r>
              <a:rPr lang="en-US" altLang="ko-KR" sz="2800" dirty="0">
                <a:solidFill>
                  <a:schemeClr val="bg1"/>
                </a:solidFill>
              </a:rPr>
              <a:t>.</a:t>
            </a:r>
            <a:endParaRPr lang="en-US" altLang="ko-KR" sz="2800" dirty="0"/>
          </a:p>
          <a:p>
            <a:pPr algn="ctr"/>
            <a:endParaRPr lang="en-US" altLang="ko-KR" sz="2800" dirty="0"/>
          </a:p>
          <a:p>
            <a:pPr algn="ctr"/>
            <a:r>
              <a:rPr lang="en-US" altLang="ko-KR" sz="2800" dirty="0"/>
              <a:t>KJV </a:t>
            </a:r>
            <a:r>
              <a:rPr lang="ko-KR" altLang="en-US" sz="2800" dirty="0"/>
              <a:t>영어해석 강좌가 끝나면</a:t>
            </a:r>
            <a:endParaRPr lang="en-US" altLang="ko-KR" sz="2800" dirty="0"/>
          </a:p>
          <a:p>
            <a:pPr algn="ctr"/>
            <a:r>
              <a:rPr lang="en-US" altLang="ko-KR" sz="2800" dirty="0"/>
              <a:t>ASV </a:t>
            </a:r>
            <a:r>
              <a:rPr lang="ko-KR" altLang="en-US" sz="2800" dirty="0"/>
              <a:t>영어구조분석 강좌</a:t>
            </a:r>
            <a:r>
              <a:rPr lang="en-US" altLang="ko-KR" sz="2800" dirty="0"/>
              <a:t>(</a:t>
            </a:r>
            <a:r>
              <a:rPr lang="ko-KR" altLang="en-US" sz="2800" dirty="0"/>
              <a:t>검색어 </a:t>
            </a:r>
            <a:r>
              <a:rPr lang="en-US" altLang="ko-KR" sz="2800" dirty="0"/>
              <a:t>: </a:t>
            </a:r>
            <a:r>
              <a:rPr lang="ko-KR" altLang="en-US" sz="2800" dirty="0"/>
              <a:t>뉴바이블로</a:t>
            </a:r>
            <a:r>
              <a:rPr lang="en-US" altLang="ko-KR" sz="2800" dirty="0"/>
              <a:t>)</a:t>
            </a:r>
            <a:r>
              <a:rPr lang="ko-KR" altLang="en-US" sz="2800" dirty="0"/>
              <a:t>가 </a:t>
            </a:r>
            <a:endParaRPr lang="en-US" altLang="ko-KR" sz="2800" dirty="0"/>
          </a:p>
          <a:p>
            <a:pPr algn="ctr"/>
            <a:r>
              <a:rPr lang="ko-KR" altLang="en-US" sz="2800" dirty="0"/>
              <a:t>기독교인용으로 진행될 예정입니다</a:t>
            </a:r>
            <a:r>
              <a:rPr lang="en-US" altLang="ko-KR" sz="2800" dirty="0"/>
              <a:t>.</a:t>
            </a:r>
          </a:p>
        </p:txBody>
      </p:sp>
      <p:sp>
        <p:nvSpPr>
          <p:cNvPr id="8" name="TextBox 7"/>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8</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Tree>
    <p:extLst>
      <p:ext uri="{BB962C8B-B14F-4D97-AF65-F5344CB8AC3E}">
        <p14:creationId xmlns:p14="http://schemas.microsoft.com/office/powerpoint/2010/main" val="2352600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88887" y="482843"/>
            <a:ext cx="6048672" cy="461665"/>
          </a:xfrm>
          <a:prstGeom prst="rect">
            <a:avLst/>
          </a:prstGeom>
          <a:noFill/>
        </p:spPr>
        <p:txBody>
          <a:bodyPr wrap="square" rtlCol="0">
            <a:spAutoFit/>
          </a:bodyPr>
          <a:lstStyle/>
          <a:p>
            <a:r>
              <a:rPr lang="ko-KR" altLang="en-US" sz="2400" b="1" dirty="0">
                <a:solidFill>
                  <a:srgbClr val="FFFF00"/>
                </a:solidFill>
                <a:latin typeface="HY견고딕" pitchFamily="18" charset="-127"/>
                <a:ea typeface="HY견고딕" pitchFamily="18" charset="-127"/>
              </a:rPr>
              <a:t>자유자재로 영어 하기 코스</a:t>
            </a:r>
          </a:p>
        </p:txBody>
      </p:sp>
      <p:sp>
        <p:nvSpPr>
          <p:cNvPr id="6" name="TextBox 5"/>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8</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pic>
        <p:nvPicPr>
          <p:cNvPr id="5" name="그림 4">
            <a:extLst>
              <a:ext uri="{FF2B5EF4-FFF2-40B4-BE49-F238E27FC236}">
                <a16:creationId xmlns:a16="http://schemas.microsoft.com/office/drawing/2014/main" id="{175C4157-090A-43D7-B038-7FD639BBA2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019" y="2780928"/>
            <a:ext cx="3960440" cy="2988779"/>
          </a:xfrm>
          <a:prstGeom prst="rect">
            <a:avLst/>
          </a:prstGeom>
        </p:spPr>
      </p:pic>
      <p:sp>
        <p:nvSpPr>
          <p:cNvPr id="7" name="TextBox 6">
            <a:extLst>
              <a:ext uri="{FF2B5EF4-FFF2-40B4-BE49-F238E27FC236}">
                <a16:creationId xmlns:a16="http://schemas.microsoft.com/office/drawing/2014/main" id="{04FA49F5-1C5F-4AB0-891D-267B4912DAFE}"/>
              </a:ext>
            </a:extLst>
          </p:cNvPr>
          <p:cNvSpPr txBox="1"/>
          <p:nvPr/>
        </p:nvSpPr>
        <p:spPr>
          <a:xfrm>
            <a:off x="827584" y="1268760"/>
            <a:ext cx="7272808" cy="584775"/>
          </a:xfrm>
          <a:prstGeom prst="rect">
            <a:avLst/>
          </a:prstGeom>
          <a:noFill/>
        </p:spPr>
        <p:txBody>
          <a:bodyPr wrap="square" rtlCol="0">
            <a:spAutoFit/>
          </a:bodyPr>
          <a:lstStyle/>
          <a:p>
            <a:pPr algn="ctr"/>
            <a:r>
              <a:rPr lang="ko-KR" altLang="en-US" sz="3200" b="1" dirty="0"/>
              <a:t>포괄적 차별금지법</a:t>
            </a:r>
          </a:p>
        </p:txBody>
      </p:sp>
      <p:sp>
        <p:nvSpPr>
          <p:cNvPr id="8" name="TextBox 7">
            <a:extLst>
              <a:ext uri="{FF2B5EF4-FFF2-40B4-BE49-F238E27FC236}">
                <a16:creationId xmlns:a16="http://schemas.microsoft.com/office/drawing/2014/main" id="{D382D960-0957-4530-A74F-F6413BDF9A9C}"/>
              </a:ext>
            </a:extLst>
          </p:cNvPr>
          <p:cNvSpPr txBox="1"/>
          <p:nvPr/>
        </p:nvSpPr>
        <p:spPr>
          <a:xfrm>
            <a:off x="4716016" y="2708920"/>
            <a:ext cx="3960440" cy="3170099"/>
          </a:xfrm>
          <a:prstGeom prst="rect">
            <a:avLst/>
          </a:prstGeom>
          <a:noFill/>
        </p:spPr>
        <p:txBody>
          <a:bodyPr wrap="square" rtlCol="0">
            <a:spAutoFit/>
          </a:bodyPr>
          <a:lstStyle/>
          <a:p>
            <a:r>
              <a:rPr lang="en-US" altLang="ko-KR" sz="2000" b="1" dirty="0">
                <a:solidFill>
                  <a:srgbClr val="FFFF00"/>
                </a:solidFill>
              </a:rPr>
              <a:t>‘</a:t>
            </a:r>
            <a:r>
              <a:rPr lang="ko-KR" altLang="en-US" sz="2000" b="1" dirty="0">
                <a:solidFill>
                  <a:srgbClr val="FFFF00"/>
                </a:solidFill>
              </a:rPr>
              <a:t>차별금지법</a:t>
            </a:r>
            <a:r>
              <a:rPr lang="en-US" altLang="ko-KR" sz="2000" b="1" dirty="0">
                <a:solidFill>
                  <a:srgbClr val="FFFF00"/>
                </a:solidFill>
              </a:rPr>
              <a:t>’</a:t>
            </a:r>
            <a:r>
              <a:rPr lang="ko-KR" altLang="en-US" sz="2000" b="1" dirty="0">
                <a:solidFill>
                  <a:srgbClr val="FFFF00"/>
                </a:solidFill>
              </a:rPr>
              <a:t>은</a:t>
            </a:r>
            <a:endParaRPr lang="en-US" altLang="ko-KR" sz="2000" b="1" dirty="0">
              <a:solidFill>
                <a:srgbClr val="FFFF00"/>
              </a:solidFill>
            </a:endParaRPr>
          </a:p>
          <a:p>
            <a:r>
              <a:rPr lang="ko-KR" altLang="en-US" sz="2000" b="1" dirty="0">
                <a:solidFill>
                  <a:srgbClr val="FFFF00"/>
                </a:solidFill>
              </a:rPr>
              <a:t>평등을 빙자하여</a:t>
            </a:r>
            <a:endParaRPr lang="en-US" altLang="ko-KR" sz="2000" b="1" dirty="0">
              <a:solidFill>
                <a:srgbClr val="FFFF00"/>
              </a:solidFill>
            </a:endParaRPr>
          </a:p>
          <a:p>
            <a:r>
              <a:rPr lang="ko-KR" altLang="en-US" sz="2000" b="1" dirty="0">
                <a:solidFill>
                  <a:srgbClr val="FFFF00"/>
                </a:solidFill>
              </a:rPr>
              <a:t>특정 목적을 위해</a:t>
            </a:r>
            <a:endParaRPr lang="en-US" altLang="ko-KR" sz="2000" b="1" dirty="0">
              <a:solidFill>
                <a:srgbClr val="FFFF00"/>
              </a:solidFill>
            </a:endParaRPr>
          </a:p>
          <a:p>
            <a:r>
              <a:rPr lang="ko-KR" altLang="en-US" sz="2000" b="1" dirty="0">
                <a:solidFill>
                  <a:srgbClr val="FFFF00"/>
                </a:solidFill>
              </a:rPr>
              <a:t>언로를 탄압하는</a:t>
            </a:r>
            <a:endParaRPr lang="en-US" altLang="ko-KR" sz="2000" b="1" dirty="0">
              <a:solidFill>
                <a:srgbClr val="FFFF00"/>
              </a:solidFill>
            </a:endParaRPr>
          </a:p>
          <a:p>
            <a:r>
              <a:rPr lang="ko-KR" altLang="en-US" sz="2000" b="1" dirty="0">
                <a:solidFill>
                  <a:srgbClr val="FFFF00"/>
                </a:solidFill>
              </a:rPr>
              <a:t>반언론자유 악법입니다</a:t>
            </a:r>
            <a:r>
              <a:rPr lang="en-US" altLang="ko-KR" sz="2000" b="1" dirty="0">
                <a:solidFill>
                  <a:srgbClr val="FFFF00"/>
                </a:solidFill>
              </a:rPr>
              <a:t>.</a:t>
            </a:r>
          </a:p>
          <a:p>
            <a:endParaRPr lang="en-US" altLang="ko-KR" sz="2000" b="1" dirty="0">
              <a:solidFill>
                <a:srgbClr val="FFFF00"/>
              </a:solidFill>
            </a:endParaRPr>
          </a:p>
          <a:p>
            <a:r>
              <a:rPr lang="ko-KR" altLang="en-US" sz="2000" b="1" dirty="0">
                <a:solidFill>
                  <a:srgbClr val="FFFF00"/>
                </a:solidFill>
              </a:rPr>
              <a:t>입법을 </a:t>
            </a:r>
            <a:r>
              <a:rPr lang="ko-KR" altLang="en-US" sz="2000" b="1">
                <a:solidFill>
                  <a:srgbClr val="FFFF00"/>
                </a:solidFill>
              </a:rPr>
              <a:t>반드시 저지해야 </a:t>
            </a:r>
            <a:r>
              <a:rPr lang="ko-KR" altLang="en-US" sz="2000" b="1" dirty="0">
                <a:solidFill>
                  <a:srgbClr val="FFFF00"/>
                </a:solidFill>
              </a:rPr>
              <a:t>합니다</a:t>
            </a:r>
            <a:r>
              <a:rPr lang="en-US" altLang="ko-KR" sz="2000" b="1" dirty="0">
                <a:solidFill>
                  <a:srgbClr val="FFFF00"/>
                </a:solidFill>
              </a:rPr>
              <a:t>.</a:t>
            </a:r>
          </a:p>
          <a:p>
            <a:endParaRPr lang="en-US" altLang="ko-KR" sz="2000" b="1" dirty="0">
              <a:solidFill>
                <a:srgbClr val="FFFF00"/>
              </a:solidFill>
            </a:endParaRPr>
          </a:p>
          <a:p>
            <a:r>
              <a:rPr lang="en-US" altLang="ko-KR" sz="2000" b="1" dirty="0">
                <a:solidFill>
                  <a:srgbClr val="FFFF00"/>
                </a:solidFill>
              </a:rPr>
              <a:t>(</a:t>
            </a:r>
            <a:r>
              <a:rPr lang="ko-KR" altLang="en-US" sz="2000" b="1" dirty="0">
                <a:solidFill>
                  <a:srgbClr val="FFFF00"/>
                </a:solidFill>
              </a:rPr>
              <a:t>선진국의 차별금지법 폐해에 대해</a:t>
            </a:r>
            <a:endParaRPr lang="en-US" altLang="ko-KR" sz="2000" b="1" dirty="0">
              <a:solidFill>
                <a:srgbClr val="FFFF00"/>
              </a:solidFill>
            </a:endParaRPr>
          </a:p>
          <a:p>
            <a:r>
              <a:rPr lang="en-US" altLang="ko-KR" sz="2000" b="1" dirty="0">
                <a:solidFill>
                  <a:srgbClr val="FFFF00"/>
                </a:solidFill>
              </a:rPr>
              <a:t>  </a:t>
            </a:r>
            <a:r>
              <a:rPr lang="ko-KR" altLang="en-US" sz="2000" b="1" dirty="0">
                <a:solidFill>
                  <a:srgbClr val="FFFF00"/>
                </a:solidFill>
              </a:rPr>
              <a:t>충분히 확인하시기 바랍니다</a:t>
            </a:r>
            <a:r>
              <a:rPr lang="en-US" altLang="ko-KR" sz="2000" b="1" dirty="0">
                <a:solidFill>
                  <a:srgbClr val="FFFF00"/>
                </a:solidFill>
              </a:rPr>
              <a:t>.)</a:t>
            </a:r>
            <a:endParaRPr lang="ko-KR" altLang="en-US" sz="2000" b="1" dirty="0">
              <a:solidFill>
                <a:srgbClr val="FFFF00"/>
              </a:solidFill>
            </a:endParaRPr>
          </a:p>
        </p:txBody>
      </p:sp>
    </p:spTree>
    <p:extLst>
      <p:ext uri="{BB962C8B-B14F-4D97-AF65-F5344CB8AC3E}">
        <p14:creationId xmlns:p14="http://schemas.microsoft.com/office/powerpoint/2010/main" val="4012295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B08F8-D765-E881-B095-E63852D360B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81A8A9BD-8B76-4F4C-23AC-4761B402E20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8</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4B39CE0-1C67-5EE6-DFE7-2C67764ACCF8}"/>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1 On that day did the king Ahasuerus give the house of Haman the Jews’ enemy unto Esther the queen. And Mordecai came before the king; for Esther had told what he was unto her. 2 And the king took off his ring, which he had taken from Haman, and gave it unto Mordecai. And Esther set Mordecai over the house of Haman.</a:t>
            </a:r>
          </a:p>
          <a:p>
            <a:pPr algn="l"/>
            <a:r>
              <a:rPr lang="en-US" altLang="ko-KR" sz="3200" b="0" i="0" dirty="0">
                <a:effectLst/>
                <a:latin typeface="system-ui"/>
              </a:rPr>
              <a:t>3 And Esther </a:t>
            </a:r>
            <a:r>
              <a:rPr lang="en-US" altLang="ko-KR" sz="3200" b="0" i="0" dirty="0" err="1">
                <a:effectLst/>
                <a:latin typeface="system-ui"/>
              </a:rPr>
              <a:t>spake</a:t>
            </a:r>
            <a:r>
              <a:rPr lang="en-US" altLang="ko-KR" sz="3200" b="0" i="0" dirty="0">
                <a:effectLst/>
                <a:latin typeface="system-ui"/>
              </a:rPr>
              <a:t> yet again before the king, and fell down at his feet, and besought him with tears to put away the mischief of Haman the Agagite, and his device that he had devised against the Jews. 4</a:t>
            </a:r>
          </a:p>
        </p:txBody>
      </p:sp>
      <p:sp>
        <p:nvSpPr>
          <p:cNvPr id="6" name="TextBox 5">
            <a:extLst>
              <a:ext uri="{FF2B5EF4-FFF2-40B4-BE49-F238E27FC236}">
                <a16:creationId xmlns:a16="http://schemas.microsoft.com/office/drawing/2014/main" id="{8636BB0C-A7BA-3AF1-D812-765BCDD57188}"/>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8</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712416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18A42E-4224-EABA-3580-C056954AC14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9504ABE9-AFBF-6AAD-325C-DBC7F2078C69}"/>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8</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31BD0EF9-DF69-A47D-E050-EBF91480AD1C}"/>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Then the king held out to Esther the golden </a:t>
            </a:r>
            <a:r>
              <a:rPr lang="en-US" altLang="ko-KR" sz="3200" b="0" i="0" dirty="0" err="1">
                <a:effectLst/>
                <a:latin typeface="system-ui"/>
              </a:rPr>
              <a:t>sceptre</a:t>
            </a:r>
            <a:r>
              <a:rPr lang="en-US" altLang="ko-KR" sz="3200" b="0" i="0" dirty="0">
                <a:effectLst/>
                <a:latin typeface="system-ui"/>
              </a:rPr>
              <a:t>. So Esther arose, and stood before the king. 5 And she said, If it please the king, and if I have found favor in his sight, and the thing seem right before the king, and I be pleasing in his eyes, let it be written to reverse the letters devised by Haman, the son of Hammedatha the Agagite, which he wrote to destroy the Jews that are in all the king’s provinces: 6 for how can I endure to see the evil that shall come unto my people? or how can I endure to see the destruction of my kindred? 7</a:t>
            </a:r>
          </a:p>
        </p:txBody>
      </p:sp>
      <p:sp>
        <p:nvSpPr>
          <p:cNvPr id="6" name="TextBox 5">
            <a:extLst>
              <a:ext uri="{FF2B5EF4-FFF2-40B4-BE49-F238E27FC236}">
                <a16:creationId xmlns:a16="http://schemas.microsoft.com/office/drawing/2014/main" id="{0176F4A5-5E18-4B2C-6EDC-48CE4C1018E3}"/>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8</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549274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B990EB-122E-8F3F-60A7-A8FD07779F3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8ECCC52-5C42-860E-F768-629D5FEAEA7F}"/>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8</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C1847292-D558-3C0C-0A78-B96DC6B12889}"/>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Then the king Ahasuerus said unto Esther the queen and to Mordecai the Jew, Behold, I have given Esther the house of Haman, and him they have hanged upon the gallows, because he laid his hand upon the Jews. 8 Write ye also [a]to the Jews, as it </a:t>
            </a:r>
            <a:r>
              <a:rPr lang="en-US" altLang="ko-KR" sz="3200" b="0" i="0" dirty="0" err="1">
                <a:effectLst/>
                <a:latin typeface="system-ui"/>
              </a:rPr>
              <a:t>pleaseth</a:t>
            </a:r>
            <a:r>
              <a:rPr lang="en-US" altLang="ko-KR" sz="3200" b="0" i="0" dirty="0">
                <a:effectLst/>
                <a:latin typeface="system-ui"/>
              </a:rPr>
              <a:t> you, in the king’s name, and seal it with the king’s ring; for the writing which is written in the king’s name, and sealed with the king’s ring, may no man reverse.</a:t>
            </a:r>
          </a:p>
          <a:p>
            <a:pPr algn="l"/>
            <a:r>
              <a:rPr lang="en-US" altLang="ko-KR" sz="3200" b="0" i="0" dirty="0">
                <a:effectLst/>
                <a:latin typeface="system-ui"/>
              </a:rPr>
              <a:t>9 Then were the king’s scribes called at that time, in the third month, which is the month Sivan, on the</a:t>
            </a:r>
          </a:p>
        </p:txBody>
      </p:sp>
      <p:sp>
        <p:nvSpPr>
          <p:cNvPr id="6" name="TextBox 5">
            <a:extLst>
              <a:ext uri="{FF2B5EF4-FFF2-40B4-BE49-F238E27FC236}">
                <a16:creationId xmlns:a16="http://schemas.microsoft.com/office/drawing/2014/main" id="{F1C34DE9-FACB-C5E9-04BF-F760515B5E92}"/>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8</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376839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B8454-3AD3-C583-9764-7325A33C98D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CF133D4-D13D-52EF-130E-CEF2111E64D5}"/>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8</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9DC4C5F6-EE2E-A680-2549-AFA61329A8D1}"/>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three and twentieth day thereof; and it was written according to all that Mordecai commanded unto the Jews, and to the satraps, and the governors and princes of the provinces which are from India unto Ethiopia, a hundred twenty and seven provinces, unto every province according to the writing thereof, and unto every people after their language, and to the Jews according to their writing, and according to their language. 10 And he wrote the name of king Ahasuerus, and sealed it with the king’s ring, and sent letters by posts on horseback,</a:t>
            </a:r>
          </a:p>
        </p:txBody>
      </p:sp>
      <p:sp>
        <p:nvSpPr>
          <p:cNvPr id="6" name="TextBox 5">
            <a:extLst>
              <a:ext uri="{FF2B5EF4-FFF2-40B4-BE49-F238E27FC236}">
                <a16:creationId xmlns:a16="http://schemas.microsoft.com/office/drawing/2014/main" id="{98F414E4-C025-BB92-8F23-C8D4A7991131}"/>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8</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255886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CB64EC-B316-12D3-F063-0D03BEAB3B9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B75459F-165C-E9BD-A6A3-2290D5AA368A}"/>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8</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4236B09F-C682-B308-E897-36FB48F1EFCE}"/>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riding on [b]swift steeds that were used in the king’s service, bred of the stud: 11 wherein the king granted the Jews that were in every city to gather themselves together, and to stand for their life, to destroy, to slay, and to cause to perish, all the power of the people and province that would assault them, their little ones and women, and to take the spoil of them for a prey, 12 upon one day in all the provinces of king Ahasuerus, namely, upon the thirteenth day of the twelfth month, which is the month Adar. 13 A copy of the writing, [c]that</a:t>
            </a:r>
          </a:p>
        </p:txBody>
      </p:sp>
      <p:sp>
        <p:nvSpPr>
          <p:cNvPr id="6" name="TextBox 5">
            <a:extLst>
              <a:ext uri="{FF2B5EF4-FFF2-40B4-BE49-F238E27FC236}">
                <a16:creationId xmlns:a16="http://schemas.microsoft.com/office/drawing/2014/main" id="{EE8D794C-5821-E965-57D9-27D0ECE1ED03}"/>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8</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23064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752D8-5DC5-848F-2236-B8068931792D}"/>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683CAA6-CF9F-AFAD-39AA-131A89E472BC}"/>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8</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4A2E2E44-4172-ADB1-25B4-7CD3A2B67363}"/>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the decree should be given out in every province, was published unto all the peoples, and that the Jews should be ready against that day to avenge themselves on their enemies. 14 So the posts that rode upon swift steeds that were used in the king’s service went out, being hastened and pressed on by the king’s commandment; and the decree was given out in Shushan the palace.</a:t>
            </a:r>
          </a:p>
          <a:p>
            <a:pPr algn="l"/>
            <a:r>
              <a:rPr lang="en-US" altLang="ko-KR" sz="3200" b="0" i="0" dirty="0">
                <a:effectLst/>
                <a:latin typeface="system-ui"/>
              </a:rPr>
              <a:t>15 And Mordecai went forth from the presence of the king in royal apparel of blue and white, and with a great crown of gold, and with a robe of fine</a:t>
            </a:r>
          </a:p>
        </p:txBody>
      </p:sp>
      <p:sp>
        <p:nvSpPr>
          <p:cNvPr id="6" name="TextBox 5">
            <a:extLst>
              <a:ext uri="{FF2B5EF4-FFF2-40B4-BE49-F238E27FC236}">
                <a16:creationId xmlns:a16="http://schemas.microsoft.com/office/drawing/2014/main" id="{602B000B-3F0D-754A-ED0C-047AFA9D4544}"/>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8</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009472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15F968-3581-32CD-7F2C-D24E9E2C82C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59F420C-D151-54ED-577D-DD569A42BE12}"/>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8</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CC8E7751-2456-6264-1620-3EAF9E466DA8}"/>
              </a:ext>
            </a:extLst>
          </p:cNvPr>
          <p:cNvSpPr txBox="1"/>
          <p:nvPr/>
        </p:nvSpPr>
        <p:spPr>
          <a:xfrm>
            <a:off x="179512" y="1196752"/>
            <a:ext cx="8784976" cy="4031873"/>
          </a:xfrm>
          <a:prstGeom prst="rect">
            <a:avLst/>
          </a:prstGeom>
          <a:noFill/>
        </p:spPr>
        <p:txBody>
          <a:bodyPr wrap="square" rtlCol="0">
            <a:spAutoFit/>
          </a:bodyPr>
          <a:lstStyle/>
          <a:p>
            <a:pPr algn="l"/>
            <a:r>
              <a:rPr lang="en-US" altLang="ko-KR" sz="3200" b="0" i="0" dirty="0">
                <a:effectLst/>
                <a:latin typeface="system-ui"/>
              </a:rPr>
              <a:t>linen and purple: and the city of Shushan shouted and was glad. 16 The Jews had light and gladness, and joy and honor. 17 And in every province, and in every city, whithersoever the king’s commandment and his decree came, the Jews had gladness and joy, a feast and a good day. And many from among the peoples of the land became Jews; for the fear of the Jews was fallen upon them.</a:t>
            </a:r>
          </a:p>
        </p:txBody>
      </p:sp>
      <p:sp>
        <p:nvSpPr>
          <p:cNvPr id="6" name="TextBox 5">
            <a:extLst>
              <a:ext uri="{FF2B5EF4-FFF2-40B4-BE49-F238E27FC236}">
                <a16:creationId xmlns:a16="http://schemas.microsoft.com/office/drawing/2014/main" id="{E79D4621-9528-294F-6226-A4A9C3D490B0}"/>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8</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35881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C5D76-BB07-D636-0812-CBFDCE5BA26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860EAED-F070-2857-481D-5531442AFD8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8</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9FB84AE-1C16-669A-5F5B-1FE1CCC88C10}"/>
              </a:ext>
            </a:extLst>
          </p:cNvPr>
          <p:cNvSpPr txBox="1"/>
          <p:nvPr/>
        </p:nvSpPr>
        <p:spPr>
          <a:xfrm>
            <a:off x="179512" y="1196752"/>
            <a:ext cx="8784976" cy="2554545"/>
          </a:xfrm>
          <a:prstGeom prst="rect">
            <a:avLst/>
          </a:prstGeom>
          <a:noFill/>
        </p:spPr>
        <p:txBody>
          <a:bodyPr wrap="square" rtlCol="0">
            <a:spAutoFit/>
          </a:bodyPr>
          <a:lstStyle/>
          <a:p>
            <a:pPr algn="l"/>
            <a:r>
              <a:rPr lang="en-US" altLang="ko-KR" sz="3200" b="0" i="0" dirty="0">
                <a:solidFill>
                  <a:srgbClr val="FFFF00"/>
                </a:solidFill>
                <a:effectLst/>
                <a:latin typeface="system-ui"/>
              </a:rPr>
              <a:t>Footnotes</a:t>
            </a:r>
          </a:p>
          <a:p>
            <a:pPr algn="l"/>
            <a:r>
              <a:rPr lang="en-US" altLang="ko-KR" sz="3200" b="0" i="0" dirty="0">
                <a:effectLst/>
                <a:latin typeface="system-ui"/>
              </a:rPr>
              <a:t>Esther 8:8 Or, concerning</a:t>
            </a:r>
          </a:p>
          <a:p>
            <a:pPr algn="l"/>
            <a:r>
              <a:rPr lang="en-US" altLang="ko-KR" sz="3200" b="0" i="0" dirty="0">
                <a:effectLst/>
                <a:latin typeface="system-ui"/>
              </a:rPr>
              <a:t>Esther 8:10 Or, swift steeds, mules, and young dromedaries</a:t>
            </a:r>
          </a:p>
          <a:p>
            <a:pPr algn="l"/>
            <a:r>
              <a:rPr lang="en-US" altLang="ko-KR" sz="3200" b="0" i="0" dirty="0">
                <a:effectLst/>
                <a:latin typeface="system-ui"/>
              </a:rPr>
              <a:t>Esther 8:13 Or, to be given out for a decree</a:t>
            </a:r>
          </a:p>
        </p:txBody>
      </p:sp>
      <p:sp>
        <p:nvSpPr>
          <p:cNvPr id="6" name="TextBox 5">
            <a:extLst>
              <a:ext uri="{FF2B5EF4-FFF2-40B4-BE49-F238E27FC236}">
                <a16:creationId xmlns:a16="http://schemas.microsoft.com/office/drawing/2014/main" id="{DA6B05B8-64F2-BCD0-9716-23250594187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8</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9596206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모듈">
  <a:themeElements>
    <a:clrScheme name="모듈">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모듈">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모듈">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58589</TotalTime>
  <Words>1026</Words>
  <Application>Microsoft Office PowerPoint</Application>
  <PresentationFormat>화면 슬라이드 쇼(4:3)</PresentationFormat>
  <Paragraphs>62</Paragraphs>
  <Slides>11</Slides>
  <Notes>0</Notes>
  <HiddenSlides>0</HiddenSlides>
  <MMClips>0</MMClips>
  <ScaleCrop>false</ScaleCrop>
  <HeadingPairs>
    <vt:vector size="6" baseType="variant">
      <vt:variant>
        <vt:lpstr>사용한 글꼴</vt:lpstr>
      </vt:variant>
      <vt:variant>
        <vt:i4>9</vt:i4>
      </vt:variant>
      <vt:variant>
        <vt:lpstr>테마</vt:lpstr>
      </vt:variant>
      <vt:variant>
        <vt:i4>1</vt:i4>
      </vt:variant>
      <vt:variant>
        <vt:lpstr>슬라이드 제목</vt:lpstr>
      </vt:variant>
      <vt:variant>
        <vt:i4>11</vt:i4>
      </vt:variant>
    </vt:vector>
  </HeadingPairs>
  <TitlesOfParts>
    <vt:vector size="21" baseType="lpstr">
      <vt:lpstr>HY견고딕</vt:lpstr>
      <vt:lpstr>system-ui</vt:lpstr>
      <vt:lpstr>바탕</vt:lpstr>
      <vt:lpstr>함초롬바탕</vt:lpstr>
      <vt:lpstr>Arial</vt:lpstr>
      <vt:lpstr>Corbel</vt:lpstr>
      <vt:lpstr>Wingdings</vt:lpstr>
      <vt:lpstr>Wingdings 2</vt:lpstr>
      <vt:lpstr>Wingdings 3</vt:lpstr>
      <vt:lpstr>모듈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0</dc:title>
  <dc:creator>Windows 사용자</dc:creator>
  <cp:lastModifiedBy>Min-gu Kang</cp:lastModifiedBy>
  <cp:revision>6610</cp:revision>
  <dcterms:created xsi:type="dcterms:W3CDTF">2020-04-21T04:48:11Z</dcterms:created>
  <dcterms:modified xsi:type="dcterms:W3CDTF">2026-06-20T00:26:38Z</dcterms:modified>
</cp:coreProperties>
</file>