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C3C79-0A80-1CD2-A901-FF57708F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EC3E97-0300-05C6-D20D-65ECC78BB54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주님께서 또 </a:t>
            </a:r>
            <a:r>
              <a:rPr lang="ko-KR" altLang="en-US" sz="3200" dirty="0" err="1"/>
              <a:t>욥에게</a:t>
            </a:r>
            <a:r>
              <a:rPr lang="ko-KR" altLang="en-US" sz="3200" dirty="0"/>
              <a:t> 말씀하셨다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전능한 하나님과 다투는 </a:t>
            </a:r>
            <a:r>
              <a:rPr lang="ko-KR" altLang="en-US" sz="3200" dirty="0" err="1"/>
              <a:t>욥아</a:t>
            </a:r>
            <a:r>
              <a:rPr lang="en-US" altLang="ko-KR" sz="3200" dirty="0"/>
              <a:t>, </a:t>
            </a:r>
            <a:r>
              <a:rPr lang="ko-KR" altLang="en-US" sz="3200" dirty="0"/>
              <a:t>네가 나를 꾸짖을 셈이냐</a:t>
            </a:r>
            <a:r>
              <a:rPr lang="en-US" altLang="ko-KR" sz="3200" dirty="0"/>
              <a:t>? </a:t>
            </a:r>
            <a:r>
              <a:rPr lang="ko-KR" altLang="en-US" sz="3200" dirty="0"/>
              <a:t>네가 나를 비난하니</a:t>
            </a:r>
            <a:r>
              <a:rPr lang="en-US" altLang="ko-KR" sz="3200" dirty="0"/>
              <a:t>, </a:t>
            </a:r>
            <a:r>
              <a:rPr lang="ko-KR" altLang="en-US" sz="3200" dirty="0"/>
              <a:t>어디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대답해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 때에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주님께 대답하였다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저는 비천한 사람입니다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제가 무엇이라고 감히 주님께 대답할 수 있겠습니까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다만 손으로 입을 막을 뿐입니다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이미 말을 너무 많이 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더 할 말이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그러자 주님께서 폭풍 가운데서 다시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DF9EF-3E8E-FEB7-5370-5E44EEC58E0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B9917-1657-F5C3-3439-6863CEFBCC5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73441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61B13-603E-1A4A-84CD-91788B6FD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9B48B3-DEB1-41CD-29D9-3689D6C458E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말씀하셨다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이제 허리를 동이고 </a:t>
            </a:r>
            <a:r>
              <a:rPr lang="ko-KR" altLang="en-US" sz="3200" dirty="0" err="1"/>
              <a:t>대장부답게</a:t>
            </a:r>
            <a:r>
              <a:rPr lang="ko-KR" altLang="en-US" sz="3200" dirty="0"/>
              <a:t> 일어서서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묻는 말에 대답하여라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아직도 너는 내 판결을 </a:t>
            </a:r>
            <a:r>
              <a:rPr lang="ko-KR" altLang="en-US" sz="3200" dirty="0" err="1"/>
              <a:t>비난하려느냐</a:t>
            </a:r>
            <a:r>
              <a:rPr lang="en-US" altLang="ko-KR" sz="3200" dirty="0"/>
              <a:t>? </a:t>
            </a:r>
            <a:r>
              <a:rPr lang="ko-KR" altLang="en-US" sz="3200" dirty="0"/>
              <a:t>네가 자신을 옳다고 하려고</a:t>
            </a:r>
            <a:r>
              <a:rPr lang="en-US" altLang="ko-KR" sz="3200" dirty="0"/>
              <a:t>, </a:t>
            </a:r>
            <a:r>
              <a:rPr lang="ko-KR" altLang="en-US" sz="3200" dirty="0"/>
              <a:t>내게 잘못을 </a:t>
            </a:r>
            <a:r>
              <a:rPr lang="ko-KR" altLang="en-US" sz="3200" dirty="0" err="1"/>
              <a:t>덮어씌우려느냐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네 팔이 하나님의 팔만큼 힘이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네가 하나님처럼 천둥소리 같은 우렁찬 소리를 낼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어디 한 번 위엄과 존귀를 갖추고</a:t>
            </a:r>
            <a:r>
              <a:rPr lang="en-US" altLang="ko-KR" sz="3200" dirty="0"/>
              <a:t>, </a:t>
            </a:r>
            <a:r>
              <a:rPr lang="ko-KR" altLang="en-US" sz="3200" dirty="0"/>
              <a:t>영광과 영화를 갖추고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106DD-DE75-3C7F-7B27-D0D19B1BF00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403E5-2C76-541C-4919-2DD63E3B9D6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3278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0DCF0-81A9-2F28-CEFF-97A70EE7F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A361A0-386C-4155-92F0-DDEA0CC38AB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교만한 자들을 노려보며</a:t>
            </a:r>
            <a:r>
              <a:rPr lang="en-US" altLang="ko-KR" sz="3200" dirty="0"/>
              <a:t>, </a:t>
            </a:r>
            <a:r>
              <a:rPr lang="ko-KR" altLang="en-US" sz="3200" dirty="0"/>
              <a:t>네 끓어오르는 분노를 그들에게 쏟아 내고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기백을 꺾어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모든 교만한 자를 살펴서 그들을 비천하게 하고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자들을 그 서 있는 자리에서 짓밟아서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모두 땅에 묻어 보아라</a:t>
            </a:r>
            <a:r>
              <a:rPr lang="en-US" altLang="ko-KR" sz="3200" dirty="0"/>
              <a:t>. </a:t>
            </a:r>
            <a:r>
              <a:rPr lang="ko-KR" altLang="en-US" sz="3200" dirty="0"/>
              <a:t>모두 얼굴을 천으로 감아서 무덤에 뉘어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그렇게만 할 수 있다면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너를 찬양하고</a:t>
            </a:r>
            <a:r>
              <a:rPr lang="en-US" altLang="ko-KR" sz="3200" dirty="0"/>
              <a:t>, </a:t>
            </a:r>
            <a:r>
              <a:rPr lang="ko-KR" altLang="en-US" sz="3200" dirty="0"/>
              <a:t>네가 승리하였다는 것을 내가 인정하겠다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 err="1"/>
              <a:t>베헤못을</a:t>
            </a:r>
            <a:r>
              <a:rPr lang="ko-KR" altLang="en-US" sz="3200" dirty="0"/>
              <a:t> 보아라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너를 만든 것처럼</a:t>
            </a:r>
            <a:r>
              <a:rPr lang="en-US" altLang="ko-KR" sz="3200" dirty="0"/>
              <a:t>, </a:t>
            </a:r>
            <a:r>
              <a:rPr lang="ko-KR" altLang="en-US" sz="3200" dirty="0"/>
              <a:t>그것도 내가 만들었다</a:t>
            </a:r>
            <a:r>
              <a:rPr lang="en-US" altLang="ko-KR" sz="3200" dirty="0"/>
              <a:t>. </a:t>
            </a:r>
            <a:r>
              <a:rPr lang="ko-KR" altLang="en-US" sz="3200" dirty="0"/>
              <a:t>그것이 소처럼 풀을 뜯지만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9BE7D-8799-3410-DB65-2BC2157529E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00435-E1F2-A88C-558F-F9D5F3B9AD4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53718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EFF5-FC06-FBA8-37C4-118DB87F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122E97-868A-F0CA-7F38-728DE047266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허리에서 나오는 저 억센 힘과</a:t>
            </a:r>
            <a:r>
              <a:rPr lang="en-US" altLang="ko-KR" sz="3200" dirty="0"/>
              <a:t>, </a:t>
            </a:r>
            <a:r>
              <a:rPr lang="ko-KR" altLang="en-US" sz="3200" dirty="0"/>
              <a:t>배에서 뻗쳐 나오는 저 놀라운 기운을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꼬리는 </a:t>
            </a:r>
            <a:r>
              <a:rPr lang="ko-KR" altLang="en-US" sz="3200" dirty="0" err="1"/>
              <a:t>백향목처럼</a:t>
            </a:r>
            <a:r>
              <a:rPr lang="ko-KR" altLang="en-US" sz="3200" dirty="0"/>
              <a:t> 뻗고</a:t>
            </a:r>
            <a:r>
              <a:rPr lang="en-US" altLang="ko-KR" sz="3200" dirty="0"/>
              <a:t>, </a:t>
            </a:r>
            <a:r>
              <a:rPr lang="ko-KR" altLang="en-US" sz="3200" dirty="0"/>
              <a:t>넓적다리는 힘줄로 단단하게 감쌌다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뼈대는 놋처럼 강하고</a:t>
            </a:r>
            <a:r>
              <a:rPr lang="en-US" altLang="ko-KR" sz="3200" dirty="0"/>
              <a:t>, </a:t>
            </a:r>
            <a:r>
              <a:rPr lang="ko-KR" altLang="en-US" sz="3200" dirty="0"/>
              <a:t>갈비뼈는 </a:t>
            </a:r>
            <a:r>
              <a:rPr lang="ko-KR" altLang="en-US" sz="3200" dirty="0" err="1"/>
              <a:t>쇠빗장과</a:t>
            </a:r>
            <a:r>
              <a:rPr lang="ko-KR" altLang="en-US" sz="3200" dirty="0"/>
              <a:t> 같다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그것은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만든 피조물 가운데서 으뜸가는 것</a:t>
            </a:r>
            <a:r>
              <a:rPr lang="en-US" altLang="ko-KR" sz="3200" dirty="0"/>
              <a:t>, </a:t>
            </a:r>
            <a:r>
              <a:rPr lang="ko-KR" altLang="en-US" sz="3200" dirty="0"/>
              <a:t>내 무기를 들고 다니라고 만든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모든 들짐승이 즐겁게 뛰노는 푸른 산에서 자라는 푸른 풀은 그것의 먹이다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그것은 </a:t>
            </a:r>
            <a:r>
              <a:rPr lang="ko-KR" altLang="en-US" sz="3200" dirty="0" err="1"/>
              <a:t>연꽃잎</a:t>
            </a:r>
            <a:r>
              <a:rPr lang="ko-KR" altLang="en-US" sz="3200" dirty="0"/>
              <a:t> 아래에 눕고</a:t>
            </a:r>
            <a:r>
              <a:rPr lang="en-US" altLang="ko-KR" sz="3200" dirty="0"/>
              <a:t>, </a:t>
            </a:r>
            <a:r>
              <a:rPr lang="ko-KR" altLang="en-US" sz="3200" dirty="0"/>
              <a:t>갈대밭 그늘진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2B6F7-B8CA-6D81-D06F-62210B87C70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D5E77-FD7D-DA6B-B70F-13B125439C8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16594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곳이나 </a:t>
            </a:r>
            <a:r>
              <a:rPr lang="ko-KR" altLang="en-US" sz="3200" dirty="0"/>
              <a:t>늪 속에다가 몸을 숨긴다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 err="1"/>
              <a:t>연꽃잎</a:t>
            </a:r>
            <a:r>
              <a:rPr lang="ko-KR" altLang="en-US" sz="3200" dirty="0"/>
              <a:t> 그늘이 그것을 가리고</a:t>
            </a:r>
            <a:r>
              <a:rPr lang="en-US" altLang="ko-KR" sz="3200" dirty="0"/>
              <a:t>, </a:t>
            </a:r>
            <a:r>
              <a:rPr lang="ko-KR" altLang="en-US" sz="3200" dirty="0"/>
              <a:t>냇가의 버드나무들이 그것을 둘러싼다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강물이 넘쳐도 놀라지 않으며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요단</a:t>
            </a:r>
            <a:r>
              <a:rPr lang="ko-KR" altLang="en-US" sz="3200" dirty="0"/>
              <a:t> 강의 물이 불어서 입에 차도 태연하다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누가 그것의 눈을 감겨서 잡을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누가 그 코에 갈고리를 꿸 수 있느냐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123313</TotalTime>
  <Words>452</Words>
  <Application>Microsoft Office PowerPoint</Application>
  <PresentationFormat>화면 슬라이드 쇼(4:3)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10884</cp:revision>
  <dcterms:created xsi:type="dcterms:W3CDTF">2020-04-21T04:48:11Z</dcterms:created>
  <dcterms:modified xsi:type="dcterms:W3CDTF">2026-06-06T23:03:11Z</dcterms:modified>
</cp:coreProperties>
</file>