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1E151-FEAF-198A-5EF4-15FAC2FB7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4AC448-0D2B-25D0-418C-C2733CBA32B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하나님을 의존하여라</a:t>
            </a:r>
          </a:p>
          <a:p>
            <a:pPr fontAlgn="base"/>
            <a:r>
              <a:rPr lang="ko-KR" altLang="en-US" sz="3200" dirty="0"/>
              <a:t>다윗이 교훈을 하려고 지은 </a:t>
            </a:r>
            <a:r>
              <a:rPr lang="ko-KR" altLang="en-US" sz="3200" dirty="0" err="1"/>
              <a:t>믹담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수산 </a:t>
            </a:r>
            <a:r>
              <a:rPr lang="ko-KR" altLang="en-US" sz="3200" dirty="0" err="1"/>
              <a:t>에둣에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다윗이 </a:t>
            </a:r>
            <a:r>
              <a:rPr lang="en-US" altLang="ko-KR" sz="3200" dirty="0"/>
              <a:t>'</a:t>
            </a:r>
            <a:r>
              <a:rPr lang="ko-KR" altLang="en-US" sz="3200" dirty="0"/>
              <a:t>아람 나하라임</a:t>
            </a:r>
            <a:r>
              <a:rPr lang="en-US" altLang="ko-KR" sz="3200" dirty="0"/>
              <a:t>'</a:t>
            </a:r>
            <a:r>
              <a:rPr lang="ko-KR" altLang="en-US" sz="3200" dirty="0"/>
              <a:t>과 </a:t>
            </a:r>
            <a:r>
              <a:rPr lang="en-US" altLang="ko-KR" sz="3200" dirty="0"/>
              <a:t>'</a:t>
            </a:r>
            <a:r>
              <a:rPr lang="ko-KR" altLang="en-US" sz="3200" dirty="0"/>
              <a:t>아람 </a:t>
            </a:r>
            <a:r>
              <a:rPr lang="ko-KR" altLang="en-US" sz="3200" dirty="0" err="1"/>
              <a:t>소바</a:t>
            </a:r>
            <a:r>
              <a:rPr lang="en-US" altLang="ko-KR" sz="3200" dirty="0"/>
              <a:t>'</a:t>
            </a:r>
            <a:r>
              <a:rPr lang="ko-KR" altLang="en-US" sz="3200" dirty="0"/>
              <a:t>와 싸울 때에 </a:t>
            </a:r>
            <a:r>
              <a:rPr lang="ko-KR" altLang="en-US" sz="3200" dirty="0" err="1"/>
              <a:t>요압이</a:t>
            </a:r>
            <a:r>
              <a:rPr lang="ko-KR" altLang="en-US" sz="3200" dirty="0"/>
              <a:t> 돌아와서 </a:t>
            </a:r>
            <a:r>
              <a:rPr lang="en-US" altLang="ko-KR" sz="3200" dirty="0"/>
              <a:t>'</a:t>
            </a:r>
            <a:r>
              <a:rPr lang="ko-KR" altLang="en-US" sz="3200" dirty="0"/>
              <a:t>소금 골짜기</a:t>
            </a:r>
            <a:r>
              <a:rPr lang="en-US" altLang="ko-KR" sz="3200" dirty="0"/>
              <a:t>'</a:t>
            </a:r>
            <a:r>
              <a:rPr lang="ko-KR" altLang="en-US" sz="3200" dirty="0"/>
              <a:t>에서 </a:t>
            </a:r>
            <a:r>
              <a:rPr lang="ko-KR" altLang="en-US" sz="3200" dirty="0" err="1"/>
              <a:t>에돔</a:t>
            </a:r>
            <a:r>
              <a:rPr lang="ko-KR" altLang="en-US" sz="3200" dirty="0"/>
              <a:t> 군 만 이천 명을 죽였다</a:t>
            </a:r>
            <a:r>
              <a:rPr lang="en-US" altLang="ko-KR" sz="3200" dirty="0"/>
              <a:t>. </a:t>
            </a:r>
            <a:r>
              <a:rPr lang="ko-KR" altLang="en-US" sz="3200" dirty="0"/>
              <a:t>그 때에 다윗이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우리를 내버리시고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흩으시고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노하셨으나</a:t>
            </a:r>
            <a:r>
              <a:rPr lang="en-US" altLang="ko-KR" sz="3200" dirty="0"/>
              <a:t>, </a:t>
            </a:r>
            <a:r>
              <a:rPr lang="ko-KR" altLang="en-US" sz="3200" dirty="0"/>
              <a:t>이제는 우리를 회복시켜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 땅을 흔드시고 갈라지게 하셨으니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이제는 그 갈라지고 깨어진 틈을 메워 </a:t>
            </a:r>
            <a:r>
              <a:rPr lang="ko-KR" altLang="en-US" sz="3200" dirty="0" err="1"/>
              <a:t>주시어서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373BA-2076-3F50-F5F8-F317C5BDB3C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814F8-3EC9-7837-D04E-763D657BF9D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1268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F745-6316-26FC-07AC-05CC9606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B9FADE-A825-97D4-7F69-AB8D0AA075A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땅이 요동치 않게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 주님의 백성에게 곤란을 겪게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포도주를 먹여 비틀거리게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활을 쏘는 자들에게서 피하여 도망치도록</a:t>
            </a:r>
            <a:r>
              <a:rPr lang="en-US" altLang="ko-KR" sz="3200" dirty="0"/>
              <a:t>, </a:t>
            </a:r>
            <a:r>
              <a:rPr lang="ko-KR" altLang="en-US" sz="3200" dirty="0"/>
              <a:t>깃발을 세워서 주님을 경외하는 사람들을 인도해 주십시오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주님의 오른손을 내미셔서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사랑하시는 사람을 구원하여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우리에게 응답하여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하나님께서 성소에서 이렇게 말씀하셨습니다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내가 크게 기뻐하면서 뛰어놀겠다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세겜을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82AAF-444C-0B33-51E6-57944947885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FEF81-F416-12D0-DC95-DBF01380DC4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26237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9C83-F4C1-D13C-D19D-363A82BE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28B2A-804A-60AB-8DC9-F4F537D52F6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나누고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숙곳</a:t>
            </a:r>
            <a:r>
              <a:rPr lang="ko-KR" altLang="en-US" sz="3200" dirty="0"/>
              <a:t> 골짜기를 측량하겠다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 err="1"/>
              <a:t>길르앗도</a:t>
            </a:r>
            <a:r>
              <a:rPr lang="ko-KR" altLang="en-US" sz="3200" dirty="0"/>
              <a:t> 나의 것이요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므낫세도</a:t>
            </a:r>
            <a:r>
              <a:rPr lang="ko-KR" altLang="en-US" sz="3200" dirty="0"/>
              <a:t> 나의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에브라임은 내 머리에 쓰는 투구요</a:t>
            </a:r>
            <a:r>
              <a:rPr lang="en-US" altLang="ko-KR" sz="3200" dirty="0"/>
              <a:t>, </a:t>
            </a:r>
            <a:r>
              <a:rPr lang="ko-KR" altLang="en-US" sz="3200" dirty="0"/>
              <a:t>유다는 나의 통치 지팡이이다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그러나 모압은 나의 세숫대야로 삼고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에돔에는</a:t>
            </a:r>
            <a:r>
              <a:rPr lang="ko-KR" altLang="en-US" sz="3200" dirty="0"/>
              <a:t> 나의 신을 벗어 던져 그것이 나의 소유임을 밝히겠다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블레셋을 격파하고</a:t>
            </a:r>
            <a:r>
              <a:rPr lang="en-US" altLang="ko-KR" sz="3200" dirty="0"/>
              <a:t>, </a:t>
            </a:r>
            <a:r>
              <a:rPr lang="ko-KR" altLang="en-US" sz="3200" dirty="0"/>
              <a:t>승전가를 부르겠다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누가 나를 견고한 성으로 데리고 가며</a:t>
            </a:r>
            <a:r>
              <a:rPr lang="en-US" altLang="ko-KR" sz="3200" dirty="0"/>
              <a:t>, </a:t>
            </a:r>
            <a:r>
              <a:rPr lang="ko-KR" altLang="en-US" sz="3200" dirty="0"/>
              <a:t>누가 나를 </a:t>
            </a:r>
            <a:r>
              <a:rPr lang="ko-KR" altLang="en-US" sz="3200" dirty="0" err="1"/>
              <a:t>에돔까지</a:t>
            </a:r>
            <a:r>
              <a:rPr lang="ko-KR" altLang="en-US" sz="3200" dirty="0"/>
              <a:t> 인도합니까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정말로 내버리신 것입니까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17496-0522-7D21-DE7A-6F85ACF2CFC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5E05C-B918-A52D-80AA-7587C766A9B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4965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주님께서 </a:t>
            </a:r>
            <a:r>
              <a:rPr lang="ko-KR" altLang="en-US" sz="3200" dirty="0"/>
              <a:t>우리의 군대와 함께 나아가지 </a:t>
            </a:r>
            <a:r>
              <a:rPr lang="ko-KR" altLang="en-US" sz="3200" dirty="0" err="1"/>
              <a:t>않으시렵니까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사람의 도움이 헛되니</a:t>
            </a:r>
            <a:r>
              <a:rPr lang="en-US" altLang="ko-KR" sz="3200" dirty="0"/>
              <a:t>, </a:t>
            </a:r>
            <a:r>
              <a:rPr lang="ko-KR" altLang="en-US" sz="3200" dirty="0"/>
              <a:t>어서 우리를 도우셔서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원수들을 물리쳐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하나님께서 우리와 함께 계시면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승리를 얻을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그가 우리의 원수들을 짓밟을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123711</TotalTime>
  <Words>365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10947</cp:revision>
  <dcterms:created xsi:type="dcterms:W3CDTF">2020-04-21T04:48:11Z</dcterms:created>
  <dcterms:modified xsi:type="dcterms:W3CDTF">2026-06-17T09:47:21Z</dcterms:modified>
</cp:coreProperties>
</file>