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AC761-0893-327F-D437-9C72E537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F21745-514D-E093-542E-BC23E9D23EB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주님의 놀라운 이름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en-US" altLang="ko-KR" sz="3200" dirty="0"/>
              <a:t>1</a:t>
            </a:r>
            <a:r>
              <a:rPr lang="ko-KR" altLang="en-US" sz="3200" dirty="0" err="1"/>
              <a:t>깃딧에</a:t>
            </a:r>
            <a:r>
              <a:rPr lang="ko-KR" altLang="en-US" sz="3200" dirty="0"/>
              <a:t>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 우리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이름이 온 땅에서 어찌 그리 위엄이 넘치는지요</a:t>
            </a:r>
            <a:r>
              <a:rPr lang="en-US" altLang="ko-KR" sz="3200" dirty="0"/>
              <a:t>? </a:t>
            </a:r>
            <a:r>
              <a:rPr lang="ko-KR" altLang="en-US" sz="3200" dirty="0"/>
              <a:t>저 하늘 높이까지 주님의 위엄 가득합니다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어린이와 젖먹이들까지도 그 입술로 주님의 위엄을 찬양합니다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원수와 복수하는 무리를 꺾으시고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맞서는 자들을 막아 낼 튼튼한 요새를 세우셨습니다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 손수 만드신 저 큰 하늘과 주님께서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F85AE-7E70-9579-42F1-0C1F9207563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C060E-8308-C07D-15FD-2F84B57A1E7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6661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CF1B2-9B85-71C6-9CBD-2E5C6744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AD1DA2-1EB0-7E3E-1553-68A61B9721F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친히 달아 놓으신 저 달과 별들을 내가 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사람이 무엇이기에 주님께서 이렇게까지 생각하여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아들이 무엇이기에 주님께서 이렇게까지 돌보아 주십니까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주님께서는 그를 하나님보다 조금 못하게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 존귀하고 영화로운 왕관을 씌워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 손수 지으신 만물을 다스리게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모든 것을 그의 발 아래에 두셨습니다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크고 작은 온갖 집짐승과 들짐승까지도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하늘을 나는 새들과 바다에서 놀고 있는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CEF15-6A98-2B00-CF29-EE8194AC306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69265-CA5F-D28A-CE51-597134F7223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4717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물고기와 </a:t>
            </a:r>
            <a:r>
              <a:rPr lang="ko-KR" altLang="en-US" sz="3200" dirty="0"/>
              <a:t>물길 따라 움직이는 모든 것을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사람이 다스리게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 우리의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이름이 온 땅에서 어찌 그리 위엄이 넘치는지요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123361</TotalTime>
  <Words>264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10894</cp:revision>
  <dcterms:created xsi:type="dcterms:W3CDTF">2020-04-21T04:48:11Z</dcterms:created>
  <dcterms:modified xsi:type="dcterms:W3CDTF">2026-06-08T01:20:18Z</dcterms:modified>
</cp:coreProperties>
</file>