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63" r:id="rId3"/>
    <p:sldId id="764" r:id="rId4"/>
    <p:sldId id="765" r:id="rId5"/>
    <p:sldId id="762" r:id="rId6"/>
    <p:sldId id="384" r:id="rId7"/>
    <p:sldId id="410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90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4</a:t>
            </a:r>
            <a:r>
              <a:rPr lang="ko-KR" altLang="en-US" sz="2800" b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165CD-57FB-8932-115F-D45029013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4F6820-2A0A-E76C-FCB7-708B4624804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하나님은 영원하시다</a:t>
            </a:r>
          </a:p>
          <a:p>
            <a:pPr fontAlgn="base"/>
            <a:r>
              <a:rPr lang="ko-KR" altLang="en-US" sz="3200" dirty="0"/>
              <a:t>하나님의 사람 모세의 기도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주님은 대대로 우리의 거처이셨습니다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산들이 생기기 전에</a:t>
            </a:r>
            <a:r>
              <a:rPr lang="en-US" altLang="ko-KR" sz="3200" dirty="0"/>
              <a:t>, </a:t>
            </a:r>
            <a:r>
              <a:rPr lang="ko-KR" altLang="en-US" sz="3200" dirty="0"/>
              <a:t>땅과 세계가 생기기 전에</a:t>
            </a:r>
            <a:r>
              <a:rPr lang="en-US" altLang="ko-KR" sz="3200" dirty="0"/>
              <a:t>, </a:t>
            </a:r>
            <a:r>
              <a:rPr lang="ko-KR" altLang="en-US" sz="3200" dirty="0"/>
              <a:t>영원부터 영원까지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하나님이십니다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주님께서는 사람을 티끌로 돌아가게 하시고 </a:t>
            </a:r>
            <a:r>
              <a:rPr lang="en-US" altLang="ko-KR" sz="3200" dirty="0"/>
              <a:t>"</a:t>
            </a:r>
            <a:r>
              <a:rPr lang="ko-KR" altLang="en-US" sz="3200" dirty="0"/>
              <a:t>죽을 인생들아</a:t>
            </a:r>
            <a:r>
              <a:rPr lang="en-US" altLang="ko-KR" sz="3200" dirty="0"/>
              <a:t>, </a:t>
            </a:r>
            <a:r>
              <a:rPr lang="ko-KR" altLang="en-US" sz="3200" dirty="0"/>
              <a:t>돌아가거라</a:t>
            </a:r>
            <a:r>
              <a:rPr lang="en-US" altLang="ko-KR" sz="3200" dirty="0"/>
              <a:t>" </a:t>
            </a:r>
            <a:r>
              <a:rPr lang="ko-KR" altLang="en-US" sz="3200" dirty="0"/>
              <a:t>하고 말씀하십니다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주님 앞에서는 천년도 지나간 어제와 같고</a:t>
            </a:r>
            <a:r>
              <a:rPr lang="en-US" altLang="ko-KR" sz="3200" dirty="0"/>
              <a:t>, </a:t>
            </a:r>
            <a:r>
              <a:rPr lang="ko-KR" altLang="en-US" sz="3200" dirty="0"/>
              <a:t>밤의 한 순간과도 같습니다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주님께서 생명을 거두어 가시면</a:t>
            </a:r>
            <a:r>
              <a:rPr lang="en-US" altLang="ko-KR" sz="3200" dirty="0"/>
              <a:t>, </a:t>
            </a:r>
            <a:r>
              <a:rPr lang="ko-KR" altLang="en-US" sz="3200" dirty="0"/>
              <a:t>인생은 한 순간의 꿈일 뿐</a:t>
            </a:r>
            <a:r>
              <a:rPr lang="en-US" altLang="ko-KR" sz="3200" dirty="0"/>
              <a:t>, </a:t>
            </a:r>
            <a:r>
              <a:rPr lang="ko-KR" altLang="en-US" sz="3200" dirty="0"/>
              <a:t>아침에 돋아난 한 포기 풀과 같이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56FC37-B266-0F1C-4ED8-8B937FC02C9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E5D89D-C9AE-4AC7-B0A3-17E8DC2DCF9E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38197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4078C-D18B-F6E8-EB35-C8C992FF4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9A2992-3303-22E6-AD60-0E96E3573A5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사라져 갑니다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풀은 아침에는 돋아나서 꽃을 </a:t>
            </a:r>
            <a:r>
              <a:rPr lang="ko-KR" altLang="en-US" sz="3200" dirty="0" err="1"/>
              <a:t>피우다가도</a:t>
            </a:r>
            <a:r>
              <a:rPr lang="en-US" altLang="ko-KR" sz="3200" dirty="0"/>
              <a:t>, </a:t>
            </a:r>
            <a:r>
              <a:rPr lang="ko-KR" altLang="en-US" sz="3200" dirty="0"/>
              <a:t>저녁에는 시들어서 말라 버립니다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주님께서 노하시면 우리는 사라지고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노하시면 우리는 소스라치게 놀랍니다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주님께서 우리 죄를 주님 앞에 들추어 내놓으시니</a:t>
            </a:r>
            <a:r>
              <a:rPr lang="en-US" altLang="ko-KR" sz="3200" dirty="0"/>
              <a:t>, </a:t>
            </a:r>
            <a:r>
              <a:rPr lang="ko-KR" altLang="en-US" sz="3200" dirty="0"/>
              <a:t>우리의 숨은 죄가 주님 앞에 환히 드러납니다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주님께서 노하시면</a:t>
            </a:r>
            <a:r>
              <a:rPr lang="en-US" altLang="ko-KR" sz="3200" dirty="0"/>
              <a:t>, </a:t>
            </a:r>
            <a:r>
              <a:rPr lang="ko-KR" altLang="en-US" sz="3200" dirty="0"/>
              <a:t>우리의 일생은 사그라지고</a:t>
            </a:r>
            <a:r>
              <a:rPr lang="en-US" altLang="ko-KR" sz="3200" dirty="0"/>
              <a:t>, </a:t>
            </a:r>
            <a:r>
              <a:rPr lang="ko-KR" altLang="en-US" sz="3200" dirty="0"/>
              <a:t>우리의 한평생은 한숨처럼 스러지고 맙니다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우리의 연수가 칠십이요 강건하면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593141-3B6D-2855-8EB7-C628BED061B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4BBA4-9043-4C91-0A7D-058742BE9E7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3777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C0317-5BF4-7A0E-7E7A-C9F8FD6CB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0EAE56-A7F5-DEDC-B65D-DC9C8D3940F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팔십이라도</a:t>
            </a:r>
            <a:r>
              <a:rPr lang="en-US" altLang="ko-KR" sz="3200" dirty="0"/>
              <a:t>, </a:t>
            </a:r>
            <a:r>
              <a:rPr lang="ko-KR" altLang="en-US" sz="3200" dirty="0"/>
              <a:t>그 연수의 자랑은 수고와 </a:t>
            </a:r>
            <a:r>
              <a:rPr lang="ko-KR" altLang="en-US" sz="3200" dirty="0" err="1"/>
              <a:t>슬픔뿐이요</a:t>
            </a:r>
            <a:r>
              <a:rPr lang="en-US" altLang="ko-KR" sz="3200" dirty="0"/>
              <a:t>, </a:t>
            </a:r>
            <a:r>
              <a:rPr lang="ko-KR" altLang="en-US" sz="3200" dirty="0"/>
              <a:t>빠르게 지나가니</a:t>
            </a:r>
            <a:r>
              <a:rPr lang="en-US" altLang="ko-KR" sz="3200" dirty="0"/>
              <a:t>, </a:t>
            </a:r>
            <a:r>
              <a:rPr lang="ko-KR" altLang="en-US" sz="3200" dirty="0"/>
              <a:t>마치 날아가는 것 같습니다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주님의 분노의 위력을 누가 알 수 있겠으며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진노의 위세를 누가 알 수 있겠습니까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우리에게 우리의 날을 세는 법을 가르쳐 주셔서 지혜의 마음을 얻게 해주십시오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돌아와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언제까지입니까</a:t>
            </a:r>
            <a:r>
              <a:rPr lang="en-US" altLang="ko-KR" sz="3200" dirty="0"/>
              <a:t>? </a:t>
            </a:r>
            <a:r>
              <a:rPr lang="ko-KR" altLang="en-US" sz="3200" dirty="0"/>
              <a:t>주님의 종들을 불쌍히 여겨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아침에는 주님의 사랑으로 우리를 채워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평생토록 우리가 기뻐하고 즐거워하게 해주십시오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A6AA60-5A36-FB75-7ECD-16E528780AC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141FF4-30A6-802C-4E02-9A708C9D0FC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315630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93E2-BE02-28F7-7F45-3A02526BB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C19403E-7FF2-DDCF-8ED9-EF0D507FB9F1}"/>
              </a:ext>
            </a:extLst>
          </p:cNvPr>
          <p:cNvSpPr txBox="1"/>
          <p:nvPr/>
        </p:nvSpPr>
        <p:spPr>
          <a:xfrm>
            <a:off x="215516" y="1196752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15   </a:t>
            </a:r>
            <a:r>
              <a:rPr lang="ko-KR" altLang="en-US" sz="3200" dirty="0"/>
              <a:t>우리를 괴롭게 하신 날 수만큼</a:t>
            </a:r>
            <a:r>
              <a:rPr lang="en-US" altLang="ko-KR" sz="3200" dirty="0"/>
              <a:t>, </a:t>
            </a:r>
            <a:r>
              <a:rPr lang="ko-KR" altLang="en-US" sz="3200" dirty="0"/>
              <a:t>우리가 재난을 당한 햇수만큼</a:t>
            </a:r>
            <a:r>
              <a:rPr lang="en-US" altLang="ko-KR" sz="3200" dirty="0"/>
              <a:t>, </a:t>
            </a:r>
            <a:r>
              <a:rPr lang="ko-KR" altLang="en-US" sz="3200" dirty="0"/>
              <a:t>우리에게 즐거움을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주님의 종들에게 주님께서 하신 일을 드러내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그 자손에게는 주님의 영광을 나타내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주 우리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우리에게 은총을 베푸셔서</a:t>
            </a:r>
            <a:r>
              <a:rPr lang="en-US" altLang="ko-KR" sz="3200" dirty="0"/>
              <a:t>, </a:t>
            </a:r>
            <a:r>
              <a:rPr lang="ko-KR" altLang="en-US" sz="3200" dirty="0"/>
              <a:t>우리의 손으로 하는 일이 견실하게 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우리의 손으로 하는 일이 견실하게 하여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552A9-FB28-1AC9-48A9-AFFF042C1EA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A728E-6B2C-786E-55FB-C8E7FAE2880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1668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90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90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123914</TotalTime>
  <Words>380</Words>
  <Application>Microsoft Office PowerPoint</Application>
  <PresentationFormat>화면 슬라이드 쇼(4:3)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10978</cp:revision>
  <dcterms:created xsi:type="dcterms:W3CDTF">2020-04-21T04:48:11Z</dcterms:created>
  <dcterms:modified xsi:type="dcterms:W3CDTF">2026-06-22T11:57:16Z</dcterms:modified>
</cp:coreProperties>
</file>