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5" r:id="rId5"/>
    <p:sldId id="766" r:id="rId6"/>
    <p:sldId id="762" r:id="rId7"/>
    <p:sldId id="384" r:id="rId8"/>
    <p:sldId id="41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88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C3657-DB1B-075D-93AB-52E08DB87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B06FBF-33B7-EF44-9A89-E3DE37C50A6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길을 찾을 수 없을 때의 기도</a:t>
            </a:r>
          </a:p>
          <a:p>
            <a:pPr fontAlgn="base"/>
            <a:r>
              <a:rPr lang="ko-KR" altLang="en-US" sz="3200" dirty="0"/>
              <a:t>고라 자손의 </a:t>
            </a:r>
            <a:r>
              <a:rPr lang="ko-KR" altLang="en-US" sz="3200" dirty="0" err="1"/>
              <a:t>찬송시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에스라</a:t>
            </a:r>
            <a:r>
              <a:rPr lang="ko-KR" altLang="en-US" sz="3200" dirty="0"/>
              <a:t> 사람 </a:t>
            </a:r>
            <a:r>
              <a:rPr lang="ko-KR" altLang="en-US" sz="3200" dirty="0" err="1"/>
              <a:t>헤만의</a:t>
            </a:r>
            <a:r>
              <a:rPr lang="ko-KR" altLang="en-US" sz="3200" dirty="0"/>
              <a:t> </a:t>
            </a:r>
            <a:r>
              <a:rPr lang="ko-KR" altLang="en-US" sz="3200" dirty="0" err="1"/>
              <a:t>마스길</a:t>
            </a:r>
            <a:r>
              <a:rPr lang="en-US" altLang="ko-KR" sz="3200" dirty="0"/>
              <a:t>, </a:t>
            </a:r>
            <a:r>
              <a:rPr lang="ko-KR" altLang="en-US" sz="3200" dirty="0"/>
              <a:t>지휘자를 따라 </a:t>
            </a:r>
            <a:r>
              <a:rPr lang="ko-KR" altLang="en-US" sz="3200" dirty="0" err="1"/>
              <a:t>마할랏르안놋에</a:t>
            </a:r>
            <a:r>
              <a:rPr lang="ko-KR" altLang="en-US" sz="3200" dirty="0"/>
              <a:t> 맞추어 부르는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구원하신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낮이나 밤이나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 앞에 부르짖습니다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내 기도가 주님께 이르게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내 울부짖음에 귀를 기울여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아</a:t>
            </a:r>
            <a:r>
              <a:rPr lang="en-US" altLang="ko-KR" sz="3200" dirty="0"/>
              <a:t>, </a:t>
            </a:r>
            <a:r>
              <a:rPr lang="ko-KR" altLang="en-US" sz="3200" dirty="0"/>
              <a:t>나는 고난에 휩싸이고</a:t>
            </a:r>
            <a:r>
              <a:rPr lang="en-US" altLang="ko-KR" sz="3200" dirty="0"/>
              <a:t>, </a:t>
            </a:r>
            <a:r>
              <a:rPr lang="ko-KR" altLang="en-US" sz="3200" dirty="0"/>
              <a:t>내 목숨은 </a:t>
            </a:r>
            <a:r>
              <a:rPr lang="ko-KR" altLang="en-US" sz="3200" dirty="0" err="1"/>
              <a:t>스올의</a:t>
            </a:r>
            <a:r>
              <a:rPr lang="ko-KR" altLang="en-US" sz="3200" dirty="0"/>
              <a:t> 문턱에 다다랐습니다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나는 무덤으로 내려가는 사람과 다름이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F0C581-A270-4C9C-3A85-B4CDB9F1CA7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BDE02-780E-3BE5-E0B5-8101AE72DF5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93610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27902-EE5F-1733-5B37-3AEA2C1F3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E8613E5-E700-5CEA-1241-9A7520B1062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없으며</a:t>
            </a:r>
            <a:r>
              <a:rPr lang="en-US" altLang="ko-KR" sz="3200" dirty="0"/>
              <a:t>, </a:t>
            </a:r>
            <a:r>
              <a:rPr lang="ko-KR" altLang="en-US" sz="3200" dirty="0"/>
              <a:t>기력을 다 잃은 사람과 같이 되었습니다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이 몸은 또한 죽은 자들 가운데 버림을 받아서</a:t>
            </a:r>
            <a:r>
              <a:rPr lang="en-US" altLang="ko-KR" sz="3200" dirty="0"/>
              <a:t>, </a:t>
            </a:r>
            <a:r>
              <a:rPr lang="ko-KR" altLang="en-US" sz="3200" dirty="0"/>
              <a:t>무덤에 누워 있는 살해된 자와 같습니다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나는 주님의 기억에서 사라진 자와 같으며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손에서 끊어진 자와도 같습니다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주님께서는 나를 구덩이의 밑바닥</a:t>
            </a:r>
            <a:r>
              <a:rPr lang="en-US" altLang="ko-KR" sz="3200" dirty="0"/>
              <a:t>, </a:t>
            </a:r>
            <a:r>
              <a:rPr lang="ko-KR" altLang="en-US" sz="3200" dirty="0"/>
              <a:t>칠흑 같이 어두운 곳에 던져 버리셨습니다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주님은 주님의 진노로 나를 짓눌렀으며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파도로 나를 압도하셨습니다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주님께서는 나의 가까운 친구들마저 </a:t>
            </a:r>
            <a:r>
              <a:rPr lang="ko-KR" altLang="en-US" sz="3200" dirty="0" err="1"/>
              <a:t>내게서</a:t>
            </a:r>
            <a:r>
              <a:rPr lang="ko-KR" altLang="en-US" sz="3200" dirty="0"/>
              <a:t> 멀리 떠나가게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나를 그들 보기에 역겨운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A3379D-09CA-3419-5135-C306C3B0996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6B852-46E8-0B00-EF0C-85FA83463E2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48392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0BFA2-5A51-524C-4A8D-D78DE0092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87C3E4-E6AB-E7E9-19B4-730ACE1083A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것이 되게 하시니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나는 갇혀서</a:t>
            </a:r>
            <a:r>
              <a:rPr lang="en-US" altLang="ko-KR" sz="3200" dirty="0"/>
              <a:t>, </a:t>
            </a:r>
            <a:r>
              <a:rPr lang="ko-KR" altLang="en-US" sz="3200" dirty="0"/>
              <a:t>빠져 나갈 수 없는 몸이 되었습니다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고통으로 나는 눈마저 흐려졌습니다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온종일 주님께 부르짖으며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바라보면서</a:t>
            </a:r>
            <a:r>
              <a:rPr lang="en-US" altLang="ko-KR" sz="3200" dirty="0"/>
              <a:t>, </a:t>
            </a:r>
            <a:r>
              <a:rPr lang="ko-KR" altLang="en-US" sz="3200" dirty="0"/>
              <a:t>두 손을 들고 기도하였습니다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주님은 죽은 사람에게 기적을 </a:t>
            </a:r>
            <a:r>
              <a:rPr lang="ko-KR" altLang="en-US" sz="3200" dirty="0" err="1"/>
              <a:t>베푸시렵니까</a:t>
            </a:r>
            <a:r>
              <a:rPr lang="en-US" altLang="ko-KR" sz="3200" dirty="0"/>
              <a:t>? </a:t>
            </a:r>
            <a:r>
              <a:rPr lang="ko-KR" altLang="en-US" sz="3200" dirty="0"/>
              <a:t>혼백이 일어나서 주님을 찬양하겠습니까</a:t>
            </a:r>
            <a:r>
              <a:rPr lang="en-US" altLang="ko-KR" sz="3200" dirty="0"/>
              <a:t>?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무덤에서 주님의 사랑을</a:t>
            </a:r>
            <a:r>
              <a:rPr lang="en-US" altLang="ko-KR" sz="3200" dirty="0"/>
              <a:t>, </a:t>
            </a:r>
            <a:r>
              <a:rPr lang="ko-KR" altLang="en-US" sz="3200" dirty="0"/>
              <a:t>죽은 자의 세계에서 주님의 성실하심을 이야기할 수 있겠습니까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 err="1"/>
              <a:t>흑암</a:t>
            </a:r>
            <a:r>
              <a:rPr lang="ko-KR" altLang="en-US" sz="3200" dirty="0"/>
              <a:t> 속에서 주님의 기적을</a:t>
            </a:r>
            <a:r>
              <a:rPr lang="en-US" altLang="ko-KR" sz="3200" dirty="0"/>
              <a:t>, </a:t>
            </a:r>
            <a:r>
              <a:rPr lang="ko-KR" altLang="en-US" sz="3200" dirty="0"/>
              <a:t>망각의 땅에서 주님의 정의를 경험할 수 있겠습니까</a:t>
            </a:r>
            <a:r>
              <a:rPr lang="en-US" altLang="ko-KR" sz="32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06FA80-F4A4-7EBF-8766-4275512D0FF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37E1E-84D7-D3A3-16CA-3FD7A4C8859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47348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A6810-93AA-CE36-B3D7-F84B55A3F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CA7D63-B05F-FDA5-797D-49F43859EA1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주님께 부르짖고</a:t>
            </a:r>
            <a:r>
              <a:rPr lang="en-US" altLang="ko-KR" sz="3200" dirty="0"/>
              <a:t>, </a:t>
            </a:r>
            <a:r>
              <a:rPr lang="ko-KR" altLang="en-US" sz="3200" dirty="0"/>
              <a:t>첫새벽에 주님께 </a:t>
            </a:r>
            <a:r>
              <a:rPr lang="ko-KR" altLang="en-US" sz="3200" dirty="0" err="1"/>
              <a:t>기도드립니다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어찌하여 주님은 나를 버리시고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얼굴을 감추십니까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나는 </a:t>
            </a:r>
            <a:r>
              <a:rPr lang="ko-KR" altLang="en-US" sz="3200" dirty="0" err="1"/>
              <a:t>어려서부터</a:t>
            </a:r>
            <a:r>
              <a:rPr lang="ko-KR" altLang="en-US" sz="3200" dirty="0"/>
              <a:t> 고통을 겪었고</a:t>
            </a:r>
            <a:r>
              <a:rPr lang="en-US" altLang="ko-KR" sz="3200" dirty="0"/>
              <a:t>, </a:t>
            </a:r>
            <a:r>
              <a:rPr lang="ko-KR" altLang="en-US" sz="3200" dirty="0"/>
              <a:t>지금까지 죽음의 문턱에서 살아온 몸이기에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주님께로부터</a:t>
            </a:r>
            <a:r>
              <a:rPr lang="ko-KR" altLang="en-US" sz="3200" dirty="0"/>
              <a:t> 오는 그 형벌이 무서워서</a:t>
            </a:r>
            <a:r>
              <a:rPr lang="en-US" altLang="ko-KR" sz="3200" dirty="0"/>
              <a:t>, </a:t>
            </a:r>
            <a:r>
              <a:rPr lang="ko-KR" altLang="en-US" sz="3200" dirty="0"/>
              <a:t>내 기력이 다 쇠잔해지고 말았습니다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주님의 진노가 나를 삼켰으며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무서운 공격이 나를 파멸시켰습니다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무서움이 날마다 홍수처럼 나를 에워쌌으며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719A1-BF64-28CD-46BB-A7727254871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C6A24-4E9E-B4CE-ECD2-898257F501F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11610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사방에서 </a:t>
            </a:r>
            <a:r>
              <a:rPr lang="ko-KR" altLang="en-US" sz="3200" dirty="0"/>
              <a:t>나를 둘러쌌습니다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주님께서 내 사랑하는 사람들과 이웃을 </a:t>
            </a:r>
            <a:r>
              <a:rPr lang="ko-KR" altLang="en-US" sz="3200" dirty="0" err="1"/>
              <a:t>내게서</a:t>
            </a:r>
            <a:r>
              <a:rPr lang="ko-KR" altLang="en-US" sz="3200" dirty="0"/>
              <a:t> 떼어놓으셨으니</a:t>
            </a:r>
            <a:r>
              <a:rPr lang="en-US" altLang="ko-KR" sz="3200" dirty="0"/>
              <a:t>, </a:t>
            </a:r>
            <a:r>
              <a:rPr lang="ko-KR" altLang="en-US" sz="3200" dirty="0"/>
              <a:t>오직 어둠만이 나의 친구입니다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123894</TotalTime>
  <Words>429</Words>
  <Application>Microsoft Office PowerPoint</Application>
  <PresentationFormat>화면 슬라이드 쇼(4:3)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10975</cp:revision>
  <dcterms:created xsi:type="dcterms:W3CDTF">2020-04-21T04:48:11Z</dcterms:created>
  <dcterms:modified xsi:type="dcterms:W3CDTF">2026-06-22T10:33:02Z</dcterms:modified>
</cp:coreProperties>
</file>