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57" r:id="rId3"/>
    <p:sldId id="758" r:id="rId4"/>
    <p:sldId id="759" r:id="rId5"/>
    <p:sldId id="756" r:id="rId6"/>
    <p:sldId id="384" r:id="rId7"/>
    <p:sldId id="410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2026-06-14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시편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41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편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권 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DF6122-0B09-75D0-FD06-8338F15839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C3A81C8-35B7-7C7B-AF52-3844DCAC9AF4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>
                <a:solidFill>
                  <a:srgbClr val="FFFF00"/>
                </a:solidFill>
              </a:rPr>
              <a:t>질병 가운데서 부르짖는 기도</a:t>
            </a:r>
          </a:p>
          <a:p>
            <a:pPr fontAlgn="base"/>
            <a:r>
              <a:rPr lang="ko-KR" altLang="en-US" sz="3200" dirty="0"/>
              <a:t>지휘자를 따라 부르는 노래</a:t>
            </a:r>
            <a:r>
              <a:rPr lang="en-US" altLang="ko-KR" sz="3200" dirty="0"/>
              <a:t>, </a:t>
            </a:r>
            <a:r>
              <a:rPr lang="ko-KR" altLang="en-US" sz="3200" dirty="0"/>
              <a:t>다윗의 시</a:t>
            </a:r>
          </a:p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/>
              <a:t>가난하고 힘없는 사람을 돌보는 사람은 복이 있다</a:t>
            </a:r>
            <a:r>
              <a:rPr lang="en-US" altLang="ko-KR" sz="3200" dirty="0"/>
              <a:t>. </a:t>
            </a:r>
            <a:r>
              <a:rPr lang="ko-KR" altLang="en-US" sz="3200" dirty="0"/>
              <a:t>재난이 닥칠 때에 주님께서 그를 구해 주신다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/>
              <a:t>주님께서 그를 지키시며 살게 하신다</a:t>
            </a:r>
            <a:r>
              <a:rPr lang="en-US" altLang="ko-KR" sz="3200" dirty="0"/>
              <a:t>. </a:t>
            </a:r>
            <a:r>
              <a:rPr lang="ko-KR" altLang="en-US" sz="3200" dirty="0"/>
              <a:t>그는 이 세상에서 복 있는 사람으로 여겨질 것이다</a:t>
            </a:r>
            <a:r>
              <a:rPr lang="en-US" altLang="ko-KR" sz="3200" dirty="0"/>
              <a:t>. </a:t>
            </a:r>
            <a:r>
              <a:rPr lang="ko-KR" altLang="en-US" sz="3200" dirty="0"/>
              <a:t>주님께서 그를 원수의 뜻에 맡기지 않을 것이다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   </a:t>
            </a:r>
            <a:r>
              <a:rPr lang="ko-KR" altLang="en-US" sz="3200" dirty="0"/>
              <a:t>주님께서는</a:t>
            </a:r>
            <a:r>
              <a:rPr lang="en-US" altLang="ko-KR" sz="3200" dirty="0"/>
              <a:t>, </a:t>
            </a:r>
            <a:r>
              <a:rPr lang="ko-KR" altLang="en-US" sz="3200" dirty="0"/>
              <a:t>그가 병상에 누워 있을 때에도 돌보시며 어떤 병이든 떨치고 일어나게 하실 것이다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22B8F6-C8D0-CF86-B011-3ED98FF3ABD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41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44E694-FDD1-F3C7-ADA2-880AB9535FFE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41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46919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B30EC-FF54-706C-6426-0F5A98D531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4920366-8BC2-2D9F-EA40-80BB92933311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4   </a:t>
            </a:r>
            <a:r>
              <a:rPr lang="ko-KR" altLang="en-US" sz="3200" dirty="0"/>
              <a:t>내가 드릴 말씀은 이것입니다</a:t>
            </a:r>
            <a:r>
              <a:rPr lang="en-US" altLang="ko-KR" sz="3200" dirty="0"/>
              <a:t>. "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나에게 은혜를 베풀어 주셔서</a:t>
            </a:r>
            <a:r>
              <a:rPr lang="en-US" altLang="ko-KR" sz="3200" dirty="0"/>
              <a:t>, </a:t>
            </a:r>
            <a:r>
              <a:rPr lang="ko-KR" altLang="en-US" sz="3200" dirty="0"/>
              <a:t>나를 고쳐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내가 주님께 죄를 지었습니다</a:t>
            </a:r>
            <a:r>
              <a:rPr lang="en-US" altLang="ko-KR" sz="3200" dirty="0"/>
              <a:t>."</a:t>
            </a:r>
          </a:p>
          <a:p>
            <a:pPr fontAlgn="base"/>
            <a:r>
              <a:rPr lang="en-US" altLang="ko-KR" sz="3200" dirty="0"/>
              <a:t>5   </a:t>
            </a:r>
            <a:r>
              <a:rPr lang="ko-KR" altLang="en-US" sz="3200" dirty="0"/>
              <a:t>나의 원수들은 나쁜 말을 지어서 </a:t>
            </a:r>
            <a:r>
              <a:rPr lang="en-US" altLang="ko-KR" sz="3200" dirty="0"/>
              <a:t>"</a:t>
            </a:r>
            <a:r>
              <a:rPr lang="ko-KR" altLang="en-US" sz="3200" dirty="0"/>
              <a:t>저 자가 언제 죽어서</a:t>
            </a:r>
            <a:r>
              <a:rPr lang="en-US" altLang="ko-KR" sz="3200" dirty="0"/>
              <a:t>, </a:t>
            </a:r>
            <a:r>
              <a:rPr lang="ko-KR" altLang="en-US" sz="3200" dirty="0"/>
              <a:t>그 후손이 끊어질까</a:t>
            </a:r>
            <a:r>
              <a:rPr lang="en-US" altLang="ko-KR" sz="3200" dirty="0"/>
              <a:t>?" </a:t>
            </a:r>
            <a:r>
              <a:rPr lang="ko-KR" altLang="en-US" sz="3200" dirty="0"/>
              <a:t>하고 나에게 말합니다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6   </a:t>
            </a:r>
            <a:r>
              <a:rPr lang="ko-KR" altLang="en-US" sz="3200" dirty="0"/>
              <a:t>나를 만나러 와서는 빈 말이나 늘어놓고</a:t>
            </a:r>
            <a:r>
              <a:rPr lang="en-US" altLang="ko-KR" sz="3200" dirty="0"/>
              <a:t>, </a:t>
            </a:r>
            <a:r>
              <a:rPr lang="ko-KR" altLang="en-US" sz="3200" dirty="0"/>
              <a:t>음해할 말을 모아 두었다가</a:t>
            </a:r>
            <a:r>
              <a:rPr lang="en-US" altLang="ko-KR" sz="3200" dirty="0"/>
              <a:t>, </a:t>
            </a:r>
            <a:r>
              <a:rPr lang="ko-KR" altLang="en-US" sz="3200" dirty="0"/>
              <a:t>거리로 나가면 곧 떠들어댑니다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7   </a:t>
            </a:r>
            <a:r>
              <a:rPr lang="ko-KR" altLang="en-US" sz="3200" dirty="0"/>
              <a:t>나를 미워하는 자들이 모두 나를 두고 험담을 꾸미고</a:t>
            </a:r>
            <a:r>
              <a:rPr lang="en-US" altLang="ko-KR" sz="3200" dirty="0"/>
              <a:t>, </a:t>
            </a:r>
            <a:r>
              <a:rPr lang="ko-KR" altLang="en-US" sz="3200" dirty="0"/>
              <a:t>나를 해칠 궁리를 하면서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10DB14-170F-2E59-0346-DDBBD5F13B9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41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CAA334-B1D8-1B23-0344-F59BE2C1B1FE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41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500857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F8F056-01AE-4727-4EA6-A6DBBA0F13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0F431AC-55FF-0AB3-6E5B-E1C80C6E6970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8   "</a:t>
            </a:r>
            <a:r>
              <a:rPr lang="ko-KR" altLang="en-US" sz="3200" dirty="0"/>
              <a:t>몹쓸 병마가 그를 사로잡았구나</a:t>
            </a:r>
            <a:r>
              <a:rPr lang="en-US" altLang="ko-KR" sz="3200" dirty="0"/>
              <a:t>. </a:t>
            </a:r>
            <a:r>
              <a:rPr lang="ko-KR" altLang="en-US" sz="3200" dirty="0"/>
              <a:t>그가 병들어 누웠으니</a:t>
            </a:r>
            <a:r>
              <a:rPr lang="en-US" altLang="ko-KR" sz="3200" dirty="0"/>
              <a:t>, </a:t>
            </a:r>
            <a:r>
              <a:rPr lang="ko-KR" altLang="en-US" sz="3200" dirty="0"/>
              <a:t>다시는 일어나지 못한다</a:t>
            </a:r>
            <a:r>
              <a:rPr lang="en-US" altLang="ko-KR" sz="3200" dirty="0"/>
              <a:t>" </a:t>
            </a:r>
            <a:r>
              <a:rPr lang="ko-KR" altLang="en-US" sz="3200" dirty="0"/>
              <a:t>하고 수군댑니다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9   </a:t>
            </a:r>
            <a:r>
              <a:rPr lang="ko-KR" altLang="en-US" sz="3200" dirty="0"/>
              <a:t>내가 믿는 나의 소꿉동무</a:t>
            </a:r>
            <a:r>
              <a:rPr lang="en-US" altLang="ko-KR" sz="3200" dirty="0"/>
              <a:t>, </a:t>
            </a:r>
            <a:r>
              <a:rPr lang="ko-KR" altLang="en-US" sz="3200" dirty="0"/>
              <a:t>나와 한 상에서 밥을 먹던 친구조차도</a:t>
            </a:r>
            <a:r>
              <a:rPr lang="en-US" altLang="ko-KR" sz="3200" dirty="0"/>
              <a:t>, </a:t>
            </a:r>
            <a:r>
              <a:rPr lang="ko-KR" altLang="en-US" sz="3200" dirty="0"/>
              <a:t>내게 발길질을 하려고 뒤꿈치를 들었습니다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10   </a:t>
            </a:r>
            <a:r>
              <a:rPr lang="ko-KR" altLang="en-US" sz="3200" dirty="0"/>
              <a:t>그러나 주님은 나의 주님이시니</a:t>
            </a:r>
            <a:r>
              <a:rPr lang="en-US" altLang="ko-KR" sz="3200" dirty="0"/>
              <a:t>, </a:t>
            </a:r>
            <a:r>
              <a:rPr lang="ko-KR" altLang="en-US" sz="3200" dirty="0"/>
              <a:t>나에게 은혜를 베풀어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나도 그들에게 되갚을 수 있도록 나를 일으켜 세워 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11   </a:t>
            </a:r>
            <a:r>
              <a:rPr lang="ko-KR" altLang="en-US" sz="3200" dirty="0"/>
              <a:t>내 원수들이 내 앞에서 환호를 외치지 못하게 하여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이로써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주님이 나를 사랑하심을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D0AE3E-9A26-3D9B-F341-4673219140E4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41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35A2F4-2F67-9051-419F-B3F24A897ED1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41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588157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58A3A-8C6E-10CA-6753-126CFE10E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9F50A2-4970-3AEF-1FD1-BE25534A3F47}"/>
              </a:ext>
            </a:extLst>
          </p:cNvPr>
          <p:cNvSpPr txBox="1"/>
          <p:nvPr/>
        </p:nvSpPr>
        <p:spPr>
          <a:xfrm>
            <a:off x="215516" y="1196752"/>
            <a:ext cx="87129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/>
              <a:t>나는 </a:t>
            </a:r>
            <a:r>
              <a:rPr lang="ko-KR" altLang="en-US" sz="3200" dirty="0"/>
              <a:t>알게 될 것입니다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12   </a:t>
            </a:r>
            <a:r>
              <a:rPr lang="ko-KR" altLang="en-US" sz="3200" dirty="0"/>
              <a:t>주님께서 나를 온전하게 </a:t>
            </a:r>
            <a:r>
              <a:rPr lang="ko-KR" altLang="en-US" sz="3200" dirty="0" err="1"/>
              <a:t>지켜주시고</a:t>
            </a:r>
            <a:r>
              <a:rPr lang="ko-KR" altLang="en-US" sz="3200" dirty="0"/>
              <a:t> 나를 주님 앞에 길이 세워 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13   </a:t>
            </a:r>
            <a:r>
              <a:rPr lang="ko-KR" altLang="en-US" sz="3200" dirty="0"/>
              <a:t>이스라엘의 하나님이신 주님</a:t>
            </a:r>
            <a:r>
              <a:rPr lang="en-US" altLang="ko-KR" sz="3200" dirty="0"/>
              <a:t>, </a:t>
            </a:r>
            <a:r>
              <a:rPr lang="ko-KR" altLang="en-US" sz="3200" dirty="0"/>
              <a:t>찬양을 받으십시오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영원에서 영원까지 찬양을 받으십시오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아멘</a:t>
            </a:r>
            <a:r>
              <a:rPr lang="en-US" altLang="ko-KR" sz="3200" dirty="0"/>
              <a:t>, </a:t>
            </a:r>
            <a:r>
              <a:rPr lang="ko-KR" altLang="en-US" sz="3200" dirty="0"/>
              <a:t>아멘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1BABB-D423-2472-3B09-6C7B55138FD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41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41D743-2CB4-876D-C29A-03EC6CC909F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41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046750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41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41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41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41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123569</TotalTime>
  <Words>363</Words>
  <Application>Microsoft Office PowerPoint</Application>
  <PresentationFormat>화면 슬라이드 쇼(4:3)</PresentationFormat>
  <Paragraphs>46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6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10927</cp:revision>
  <dcterms:created xsi:type="dcterms:W3CDTF">2020-04-21T04:48:11Z</dcterms:created>
  <dcterms:modified xsi:type="dcterms:W3CDTF">2026-06-14T01:42:40Z</dcterms:modified>
</cp:coreProperties>
</file>