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A0738-0876-5704-18F8-7C72C1509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9A170A-32B0-E384-9471-5C48A38B535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도움을 구하는 기도</a:t>
            </a:r>
          </a:p>
          <a:p>
            <a:pPr fontAlgn="base"/>
            <a:r>
              <a:rPr lang="ko-KR" altLang="en-US" sz="3200" dirty="0"/>
              <a:t>지휘자를 따라 팔현금에 맞추어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도와주십시오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신실한 사람도 끊어지고</a:t>
            </a:r>
            <a:r>
              <a:rPr lang="en-US" altLang="ko-KR" sz="3200" dirty="0"/>
              <a:t>, </a:t>
            </a:r>
            <a:r>
              <a:rPr lang="ko-KR" altLang="en-US" sz="3200" dirty="0"/>
              <a:t>진실한 사람도 사람 사는 세상에서 사라지고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사람들이 서로서로 거짓말을 해대며</a:t>
            </a:r>
            <a:r>
              <a:rPr lang="en-US" altLang="ko-KR" sz="3200" dirty="0"/>
              <a:t>, </a:t>
            </a:r>
            <a:r>
              <a:rPr lang="ko-KR" altLang="en-US" sz="3200" dirty="0"/>
              <a:t>아첨하는 입술로 두 마음을 품고서 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주님은</a:t>
            </a:r>
            <a:r>
              <a:rPr lang="en-US" altLang="ko-KR" sz="3200" dirty="0"/>
              <a:t>, </a:t>
            </a:r>
            <a:r>
              <a:rPr lang="ko-KR" altLang="en-US" sz="3200" dirty="0"/>
              <a:t>간사한 모든 입술과 큰소리 치는 모든 혀를 끊으실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비록 그들이 말하기를 </a:t>
            </a:r>
            <a:r>
              <a:rPr lang="en-US" altLang="ko-KR" sz="3200" dirty="0"/>
              <a:t>"</a:t>
            </a:r>
            <a:r>
              <a:rPr lang="ko-KR" altLang="en-US" sz="3200" dirty="0"/>
              <a:t>혀는 우리의 힘</a:t>
            </a:r>
            <a:r>
              <a:rPr lang="en-US" altLang="ko-KR" sz="3200" dirty="0"/>
              <a:t>, </a:t>
            </a:r>
            <a:r>
              <a:rPr lang="ko-KR" altLang="en-US" sz="3200" dirty="0"/>
              <a:t>입술은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1993A-8362-5BC6-63A6-A35ACDB5DC5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0E488-4B8B-779E-42B8-ED34056D9A3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06871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우리의 재산</a:t>
            </a:r>
            <a:r>
              <a:rPr lang="en-US" altLang="ko-KR" sz="3200" dirty="0"/>
              <a:t>, </a:t>
            </a:r>
            <a:r>
              <a:rPr lang="ko-KR" altLang="en-US" sz="3200" dirty="0"/>
              <a:t>누가 우리를 이기리요</a:t>
            </a:r>
            <a:r>
              <a:rPr lang="en-US" altLang="ko-KR" sz="3200" dirty="0"/>
              <a:t>" </a:t>
            </a:r>
            <a:r>
              <a:rPr lang="ko-KR" altLang="en-US" sz="3200" dirty="0"/>
              <a:t>하여도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주님은 말씀하신다</a:t>
            </a:r>
            <a:r>
              <a:rPr lang="en-US" altLang="ko-KR" sz="3200" dirty="0"/>
              <a:t>. "</a:t>
            </a:r>
            <a:r>
              <a:rPr lang="ko-KR" altLang="en-US" sz="3200" dirty="0"/>
              <a:t>가련한 사람이 짓밟히고</a:t>
            </a:r>
            <a:r>
              <a:rPr lang="en-US" altLang="ko-KR" sz="3200" dirty="0"/>
              <a:t>, </a:t>
            </a:r>
            <a:r>
              <a:rPr lang="ko-KR" altLang="en-US" sz="3200" dirty="0"/>
              <a:t>가난한 사람이 부르짖으니</a:t>
            </a:r>
            <a:r>
              <a:rPr lang="en-US" altLang="ko-KR" sz="3200" dirty="0"/>
              <a:t>, </a:t>
            </a:r>
            <a:r>
              <a:rPr lang="ko-KR" altLang="en-US" sz="3200" dirty="0"/>
              <a:t>이제 내가 일어나서 그들이 갈망하는 구원을 베풀겠다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주님의 말씀은 순결한 말씀</a:t>
            </a:r>
            <a:r>
              <a:rPr lang="en-US" altLang="ko-KR" sz="3200" dirty="0"/>
              <a:t>, </a:t>
            </a:r>
            <a:r>
              <a:rPr lang="ko-KR" altLang="en-US" sz="3200" dirty="0"/>
              <a:t>도가니에서 단련한 은이요</a:t>
            </a:r>
            <a:r>
              <a:rPr lang="en-US" altLang="ko-KR" sz="3200" dirty="0"/>
              <a:t>, </a:t>
            </a:r>
            <a:r>
              <a:rPr lang="ko-KR" altLang="en-US" sz="3200" dirty="0"/>
              <a:t>일곱 번 걸러 낸 순은이다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우리를 지켜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지금부터 영원까지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지켜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주위에는 악인들이 우글거리고</a:t>
            </a:r>
            <a:r>
              <a:rPr lang="en-US" altLang="ko-KR" sz="3200" dirty="0"/>
              <a:t>, </a:t>
            </a:r>
            <a:r>
              <a:rPr lang="ko-KR" altLang="en-US" sz="3200" dirty="0"/>
              <a:t>비열한 자들이 사람들 사이에서 높임을 받습니다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123372</TotalTime>
  <Words>236</Words>
  <Application>Microsoft Office PowerPoint</Application>
  <PresentationFormat>화면 슬라이드 쇼(4:3)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10898</cp:revision>
  <dcterms:created xsi:type="dcterms:W3CDTF">2020-04-21T04:48:11Z</dcterms:created>
  <dcterms:modified xsi:type="dcterms:W3CDTF">2026-06-08T01:39:19Z</dcterms:modified>
</cp:coreProperties>
</file>