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3F1B7-743C-8E7E-F849-72927508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56FD13-B08B-231D-2AFC-1661D5D9281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인도와 도움을 구하는 기도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 영혼이 주님을 기다립니다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의지하였으니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부끄러움을 당하지 않게 하시고 내 원수가 나를 이기어 승전가를 부르지 못하게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주님을 기다리는 사람은 수치를 당할 리 없지만</a:t>
            </a:r>
            <a:r>
              <a:rPr lang="en-US" altLang="ko-KR" sz="3200" dirty="0"/>
              <a:t>, </a:t>
            </a:r>
            <a:r>
              <a:rPr lang="ko-KR" altLang="en-US" sz="3200" dirty="0"/>
              <a:t>함부로 속이는 자는 수치를 </a:t>
            </a:r>
            <a:r>
              <a:rPr lang="ko-KR" altLang="en-US" sz="3200" dirty="0" err="1"/>
              <a:t>당하고야</a:t>
            </a:r>
            <a:r>
              <a:rPr lang="ko-KR" altLang="en-US" sz="3200" dirty="0"/>
              <a:t> 말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길을 나에게 보여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마땅히 가야 할 그 길을 가르쳐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E4320-3FE2-5C1E-99D6-04BC926B173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DDDE1-0E84-08C7-36D0-B7C3628644A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4906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00DE6-9824-6AFA-84CF-AEB718564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5D004B-7DD2-8797-6EEE-41423A9E776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주님은 내 구원의 하나님이시니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진리로 나를 지도하시고 가르쳐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종일 주님만을 기다립니다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먼 옛날부터 변함 없이 </a:t>
            </a:r>
            <a:r>
              <a:rPr lang="ko-KR" altLang="en-US" sz="3200" dirty="0" err="1"/>
              <a:t>베푸셨던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긍휼하심과 한결 같은 사랑을 기억하여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내가 젊은 시절에 지은 죄와 반역을 기억하지 마시고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자비로우심과 선하심으로 나를 기억하여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주님은 선하시고 올바르셔서</a:t>
            </a:r>
            <a:r>
              <a:rPr lang="en-US" altLang="ko-KR" sz="3200" dirty="0"/>
              <a:t>, </a:t>
            </a:r>
            <a:r>
              <a:rPr lang="ko-KR" altLang="en-US" sz="3200" dirty="0"/>
              <a:t>죄인들이 돌이키고 걸어가야 할 올바른 길을 가르쳐 주신다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CA2A4-8863-B7A6-824A-9C25417A4D5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EE725-619F-BA82-3E5F-5FC697B5817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61430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C637-759C-DA7E-D033-A7FAEC127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A7C74C-B9E3-7932-227F-2873F5530F6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겸손한 사람을 공의로 인도하시며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겸비한 사람에게는 당신의 뜻을 가르쳐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주님의 언약과 계명을 지키는 사람을 진실한 사랑으로 인도하신다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</a:t>
            </a:r>
            <a:r>
              <a:rPr lang="ko-KR" altLang="en-US" sz="3200" dirty="0" err="1"/>
              <a:t>생각하셔서라도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저지른 큰 죄악을 용서하여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주님을 경외하는 사람이 </a:t>
            </a:r>
            <a:r>
              <a:rPr lang="ko-KR" altLang="en-US" sz="3200" dirty="0" err="1"/>
              <a:t>누굽니까</a:t>
            </a:r>
            <a:r>
              <a:rPr lang="en-US" altLang="ko-KR" sz="3200" dirty="0"/>
              <a:t>? </a:t>
            </a:r>
            <a:r>
              <a:rPr lang="ko-KR" altLang="en-US" sz="3200" dirty="0"/>
              <a:t>그가 선택해야 할 길을 주님께서 그에게 가르쳐 주실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그가 한 생애를 편안히 살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그 자손이 땅을 유업으로 받을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103EC-0AA9-1FFE-1704-26B377C4114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3FA9B-85E9-F90B-D02A-827A62A7A86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9279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C2848-6201-B2FF-949F-BEE3AA963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357CAB-B771-ECB6-077B-27888060FCD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주님께서는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경외하는 사람과 의논하시며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그들에게서 주님의 언약이 진실함을 확인해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주님만이 내 발을 원수의 올무에서 건지는 분이시기에</a:t>
            </a:r>
            <a:r>
              <a:rPr lang="en-US" altLang="ko-KR" sz="3200" dirty="0"/>
              <a:t>, </a:t>
            </a:r>
            <a:r>
              <a:rPr lang="ko-KR" altLang="en-US" sz="3200" dirty="0"/>
              <a:t>내 눈은 언제나 주님을 바라봅니다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돌보아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은혜를 베풀어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외롭고 괴롭습니다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내 마음의 고통에서 벗어나게 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이 아픔에서 건져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내 괴로움과 근심을 살펴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모든 죄를 용서하여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EA150-6591-E515-5ABA-A6EA55ABEA9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417ED-B4FE-7E8B-712C-9C3DA726AA6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89296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19   </a:t>
            </a:r>
            <a:r>
              <a:rPr lang="ko-KR" altLang="en-US" sz="3200" dirty="0"/>
              <a:t>내 원수들을 지켜 봐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그들의 수는 많기도 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불타는 증오심을 품고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미워합니다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내 생명을 지켜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건져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수치를 당하지 않게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피난처는 오직 </a:t>
            </a:r>
            <a:r>
              <a:rPr lang="ko-KR" altLang="en-US" sz="3200" dirty="0" err="1"/>
              <a:t>주님뿐입니다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완전하고 올바르게 살아가도록</a:t>
            </a:r>
            <a:r>
              <a:rPr lang="en-US" altLang="ko-KR" sz="3200" dirty="0"/>
              <a:t>, </a:t>
            </a:r>
            <a:r>
              <a:rPr lang="ko-KR" altLang="en-US" sz="3200" dirty="0"/>
              <a:t>지켜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주님만 기다립니다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이스라엘을 그 모든 고난에서 건져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123435</TotalTime>
  <Words>462</Words>
  <Application>Microsoft Office PowerPoint</Application>
  <PresentationFormat>화면 슬라이드 쇼(4:3)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10911</cp:revision>
  <dcterms:created xsi:type="dcterms:W3CDTF">2020-04-21T04:48:11Z</dcterms:created>
  <dcterms:modified xsi:type="dcterms:W3CDTF">2026-06-11T00:36:29Z</dcterms:modified>
</cp:coreProperties>
</file>