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6" r:id="rId6"/>
    <p:sldId id="762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09217-5740-D242-85D9-E0C76EBE6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02CC0D-A489-02FB-C532-A85C25AA8A3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환난 때 하나님이 백성과 함께 계신다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시</a:t>
            </a:r>
            <a:r>
              <a:rPr lang="en-US" altLang="ko-KR" sz="3200" dirty="0"/>
              <a:t>, </a:t>
            </a:r>
            <a:r>
              <a:rPr lang="ko-KR" altLang="en-US" sz="3200" dirty="0"/>
              <a:t>성가대 지휘자의 지휘를 따라 </a:t>
            </a:r>
            <a:r>
              <a:rPr lang="ko-KR" altLang="en-US" sz="3200" dirty="0" err="1"/>
              <a:t>여두둔에</a:t>
            </a:r>
            <a:r>
              <a:rPr lang="ko-KR" altLang="en-US" sz="3200" dirty="0"/>
              <a:t> 맞추어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내가 하나님께 소리 높여 부르짖습니다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부르짖는 이 소리를 들으시고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귀를 기울여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내가 </a:t>
            </a:r>
            <a:r>
              <a:rPr lang="ko-KR" altLang="en-US" sz="3200" dirty="0" err="1"/>
              <a:t>고난당할</a:t>
            </a:r>
            <a:r>
              <a:rPr lang="ko-KR" altLang="en-US" sz="3200" dirty="0"/>
              <a:t>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주님을 찾았습니다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밤새도록 두 손 치켜 들고 기도를 올리면서</a:t>
            </a:r>
            <a:r>
              <a:rPr lang="en-US" altLang="ko-KR" sz="3200" dirty="0"/>
              <a:t>, </a:t>
            </a:r>
            <a:r>
              <a:rPr lang="ko-KR" altLang="en-US" sz="3200" dirty="0"/>
              <a:t>내 마음은 위로를 받기조차 마다하였습니다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내가 하나님을 생각하면서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한숨을 짓습니다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 생각에 골몰하면서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내 마음이 약해집니다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E7A45-9842-62AA-C231-B0EE513F0C3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A9601-8E45-5C05-33A9-DEB37A79E9D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270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E8683-D2E4-CCCE-A58C-54858523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CC475D-D723-5AE7-9095-A3BAA6C4B44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주님께서 나를 뜬눈으로 밤을 지새우게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지쳐서 말할 힘도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내가 옛날 곧 흘러간 세월을 회상하며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밤에 부르던 내 노래를 생각하면서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생각에 깊이 잠길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 영혼이 속으로 묻기를</a:t>
            </a:r>
          </a:p>
          <a:p>
            <a:pPr fontAlgn="base"/>
            <a:r>
              <a:rPr lang="en-US" altLang="ko-KR" sz="3200" dirty="0"/>
              <a:t>7   "</a:t>
            </a:r>
            <a:r>
              <a:rPr lang="ko-KR" altLang="en-US" sz="3200" dirty="0"/>
              <a:t>주님께서 나를 영원히 버리시는 것일까</a:t>
            </a:r>
            <a:r>
              <a:rPr lang="en-US" altLang="ko-KR" sz="3200" dirty="0"/>
              <a:t>? </a:t>
            </a:r>
            <a:r>
              <a:rPr lang="ko-KR" altLang="en-US" sz="3200" dirty="0"/>
              <a:t>다시는</a:t>
            </a:r>
            <a:r>
              <a:rPr lang="en-US" altLang="ko-KR" sz="3200" dirty="0"/>
              <a:t>, </a:t>
            </a:r>
            <a:r>
              <a:rPr lang="ko-KR" altLang="en-US" sz="3200" dirty="0"/>
              <a:t>은혜를 베풀지 않으시는 것일까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한결같은 그분의 사랑도 이제는 끊기는 것일까</a:t>
            </a:r>
            <a:r>
              <a:rPr lang="en-US" altLang="ko-KR" sz="3200" dirty="0"/>
              <a:t>? </a:t>
            </a:r>
            <a:r>
              <a:rPr lang="ko-KR" altLang="en-US" sz="3200" dirty="0"/>
              <a:t>그분의 약속도 이제는 영원히 끝나 버린 것일까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EBB85-6054-718A-CF42-4B8AE49486E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F9F26-635A-BD4A-1317-55748BDDFEC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549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EA2D7-3ADF-5B26-5B04-47CB64185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17EAE9-FD4E-D02F-DBED-191BD5AA22D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하나님께서 은혜를 베푸시는 일을 잊으신 것일까</a:t>
            </a:r>
            <a:r>
              <a:rPr lang="en-US" altLang="ko-KR" sz="3200" dirty="0"/>
              <a:t>? </a:t>
            </a:r>
            <a:r>
              <a:rPr lang="ko-KR" altLang="en-US" sz="3200" dirty="0"/>
              <a:t>그의 노여움이 그의 긍휼을 거두어들이신 것일까</a:t>
            </a:r>
            <a:r>
              <a:rPr lang="en-US" altLang="ko-KR" sz="3200" dirty="0"/>
              <a:t>?" </a:t>
            </a:r>
            <a:r>
              <a:rPr lang="ko-KR" altLang="en-US" sz="3200" dirty="0"/>
              <a:t>하였습니다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 때에 나는 또 이르기를 </a:t>
            </a:r>
            <a:r>
              <a:rPr lang="en-US" altLang="ko-KR" sz="3200" dirty="0"/>
              <a:t>"</a:t>
            </a:r>
            <a:r>
              <a:rPr lang="ko-KR" altLang="en-US" sz="3200" dirty="0"/>
              <a:t>가장 높으신 분께서 그 오른손으로 일하시던 때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그 때를 사모합니다</a:t>
            </a:r>
            <a:r>
              <a:rPr lang="en-US" altLang="ko-KR" sz="3200" dirty="0"/>
              <a:t>" </a:t>
            </a:r>
            <a:r>
              <a:rPr lang="ko-KR" altLang="en-US" sz="3200" dirty="0"/>
              <a:t>하였습니다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주님께서 하신 일을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</a:t>
            </a:r>
            <a:r>
              <a:rPr lang="ko-KR" altLang="en-US" sz="3200" dirty="0" err="1"/>
              <a:t>회상하렵니다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 옛날에 주님께서 이루신</a:t>
            </a:r>
            <a:r>
              <a:rPr lang="en-US" altLang="ko-KR" sz="3200" dirty="0"/>
              <a:t>, </a:t>
            </a:r>
            <a:r>
              <a:rPr lang="ko-KR" altLang="en-US" sz="3200" dirty="0"/>
              <a:t>놀라운 그 일들을 </a:t>
            </a:r>
            <a:r>
              <a:rPr lang="ko-KR" altLang="en-US" sz="3200" dirty="0" err="1"/>
              <a:t>기억하렵니다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주님께서 </a:t>
            </a:r>
            <a:r>
              <a:rPr lang="ko-KR" altLang="en-US" sz="3200" dirty="0" err="1"/>
              <a:t>해주신</a:t>
            </a:r>
            <a:r>
              <a:rPr lang="ko-KR" altLang="en-US" sz="3200" dirty="0"/>
              <a:t> 모든 일을 하나하나 되뇌고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이루신 그 크신 일들을 깊이깊이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58758-2E8B-427D-774E-C45FEA20664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380F7-7D20-A46E-799B-272AA0F8D23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3600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DEBB-F4EA-A486-C79D-2BE8A5EC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B5809A-3758-2D98-A5D2-DA72C98A4F9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되새기겠습니다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길은 거룩합니다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하나님만큼 위대하신 신이 누구입니까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주님은 기적을 행하시는 하나님이시니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주님의 능력을 만방에 알리셨습니다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주님의 백성 곧 야곱과 요셉의 자손을 주님의 팔로 속량하셨습니다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물들이 주님을 뵈었습니다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물들이 주님을 뵈었을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두려워서 떨었습니다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바다 속 깊은 물도 무서워서 떨었습니다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구름이 물을 쏟아 내고</a:t>
            </a:r>
            <a:r>
              <a:rPr lang="en-US" altLang="ko-KR" sz="3200" dirty="0"/>
              <a:t>, </a:t>
            </a:r>
            <a:r>
              <a:rPr lang="ko-KR" altLang="en-US" sz="3200" dirty="0"/>
              <a:t>하늘이 천둥소리를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21727-1572-62BF-21C5-87941879389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DAFC7-D1B9-4FD2-1111-9861139D0E0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70346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내니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화살이 사방으로 날아다닙니다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주님의 천둥소리가 회오리바람과 함께 나며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번개들이 번쩍번쩍 세계를 비출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땅이 뒤흔들리고 떨었습니다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주님의 길은 바다에도 있고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길은 큰 바다에도 있지만</a:t>
            </a:r>
            <a:r>
              <a:rPr lang="en-US" altLang="ko-KR" sz="3200" dirty="0"/>
              <a:t>, </a:t>
            </a:r>
            <a:r>
              <a:rPr lang="ko-KR" altLang="en-US" sz="3200" dirty="0"/>
              <a:t>아무도 주님의 발자취를 헤아릴 수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주님께서는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백성을 양 떼처럼</a:t>
            </a:r>
            <a:r>
              <a:rPr lang="en-US" altLang="ko-KR" sz="3200" dirty="0"/>
              <a:t>, </a:t>
            </a:r>
            <a:r>
              <a:rPr lang="ko-KR" altLang="en-US" sz="3200" dirty="0"/>
              <a:t>모세와 아론의 손으로 인도하셨습니다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123824</TotalTime>
  <Words>463</Words>
  <Application>Microsoft Office PowerPoint</Application>
  <PresentationFormat>화면 슬라이드 쇼(4:3)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10964</cp:revision>
  <dcterms:created xsi:type="dcterms:W3CDTF">2020-04-21T04:48:11Z</dcterms:created>
  <dcterms:modified xsi:type="dcterms:W3CDTF">2026-06-20T01:47:29Z</dcterms:modified>
</cp:coreProperties>
</file>