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6844D-5626-DFEF-237F-D41CB6325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0EE17F1-DF07-9CA5-C3AB-2D411866F0F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정직한 사람의 기도</a:t>
            </a:r>
          </a:p>
          <a:p>
            <a:pPr fontAlgn="base"/>
            <a:r>
              <a:rPr lang="ko-KR" altLang="en-US" sz="3200" dirty="0"/>
              <a:t>다윗의 기도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진실을 변호하여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이 부르짖는 소리를 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거짓 없이 드리는 나의 기도에 귀를 기울여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친히 </a:t>
            </a:r>
            <a:r>
              <a:rPr lang="en-US" altLang="ko-KR" sz="3200" dirty="0"/>
              <a:t>"</a:t>
            </a:r>
            <a:r>
              <a:rPr lang="ko-KR" altLang="en-US" sz="3200" dirty="0"/>
              <a:t>너는 죄가 없다</a:t>
            </a:r>
            <a:r>
              <a:rPr lang="en-US" altLang="ko-KR" sz="3200" dirty="0"/>
              <a:t>"</a:t>
            </a:r>
            <a:r>
              <a:rPr lang="ko-KR" altLang="en-US" sz="3200" dirty="0"/>
              <a:t>고 판결하여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눈으로 공평하게 살펴보아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주님께서는 나의 마음을 시험하여 보시고</a:t>
            </a:r>
            <a:r>
              <a:rPr lang="en-US" altLang="ko-KR" sz="3200" dirty="0"/>
              <a:t>, </a:t>
            </a:r>
            <a:r>
              <a:rPr lang="ko-KR" altLang="en-US" sz="3200" dirty="0"/>
              <a:t>밤새도록 심문하시며 샅샅이 캐어 보셨지만 내 잘못을 찾지 못하셨습니다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내 입에서 무슨 잘못을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E76F5C-2815-DA42-DB9D-18D1ED0D070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9F27F2-5282-FEA1-9D15-6A781D63D2B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9761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3C8D5-5A3F-FF28-EEA8-B807123C1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79AFBE-5706-F05B-9339-A4357315144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발견하셨습니까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남들이야 어떠했든지</a:t>
            </a:r>
            <a:r>
              <a:rPr lang="en-US" altLang="ko-KR" sz="3200" dirty="0"/>
              <a:t>, </a:t>
            </a:r>
            <a:r>
              <a:rPr lang="ko-KR" altLang="en-US" sz="3200" dirty="0"/>
              <a:t>나만은 주님께서 하신 말씀을 따랐기에</a:t>
            </a:r>
            <a:r>
              <a:rPr lang="en-US" altLang="ko-KR" sz="3200" dirty="0"/>
              <a:t>, </a:t>
            </a:r>
            <a:r>
              <a:rPr lang="ko-KR" altLang="en-US" sz="3200" dirty="0"/>
              <a:t>약탈하는 무리의 길로 가지 않았습니다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내 발걸음이 주님의 발자취만을 따랐기에</a:t>
            </a:r>
            <a:r>
              <a:rPr lang="en-US" altLang="ko-KR" sz="3200" dirty="0"/>
              <a:t>, </a:t>
            </a:r>
            <a:r>
              <a:rPr lang="ko-KR" altLang="en-US" sz="3200" dirty="0"/>
              <a:t>그 길에서 벗어난 일이 없었습니다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주님을 부르니</a:t>
            </a:r>
            <a:r>
              <a:rPr lang="en-US" altLang="ko-KR" sz="3200" dirty="0"/>
              <a:t>, </a:t>
            </a:r>
            <a:r>
              <a:rPr lang="ko-KR" altLang="en-US" sz="3200" dirty="0"/>
              <a:t>내게 응답하여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귀 기울이셔서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아뢰는 말을 들어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주님의 미쁘심을 크게 드러내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주님께로 피하는 사람을 오른손으로 구원하여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69747A-98F6-3987-3809-71CDCE6AA09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416658-B223-1808-756F-AE39CB1B191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628267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C2B85-AA86-B6A6-1726-96113F93E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6A216F-57AB-28FB-6D00-EF74D45C873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주시는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치는 자들의 손에서 나를 건져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주님의 눈동자처럼 나를 지켜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날개 그늘에 나를 숨겨 주시고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나를 공격하는 악인들로부터 나를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나의 생명을 노리는 원수들이 나를 둘러싸고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그들의 몸뚱이는 기름기가 번드르르 흐르고 그들의 입은 오만으로 가득 차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마침내 그들이 나를 뒤따라와 에워싸고</a:t>
            </a:r>
            <a:r>
              <a:rPr lang="en-US" altLang="ko-KR" sz="3200" dirty="0"/>
              <a:t>, </a:t>
            </a:r>
            <a:r>
              <a:rPr lang="ko-KR" altLang="en-US" sz="3200" dirty="0"/>
              <a:t>이 몸을 땅바닥에 메어치려고 노려봅니다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DE5671-78ED-9095-2F76-AEBA385C964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451893-9B70-E0B0-FE93-0A92C0C792B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1030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FE6CF-407F-78E9-C98A-C322CDC6B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8343099-F031-07FF-BA44-BC012701889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그들은 찢을 것을 찾는 사자와 같고</a:t>
            </a:r>
            <a:r>
              <a:rPr lang="en-US" altLang="ko-KR" sz="3200" dirty="0"/>
              <a:t>, </a:t>
            </a:r>
            <a:r>
              <a:rPr lang="ko-KR" altLang="en-US" sz="3200" dirty="0"/>
              <a:t>숨어서 먹이를 노리는</a:t>
            </a:r>
            <a:r>
              <a:rPr lang="en-US" altLang="ko-KR" sz="3200" dirty="0"/>
              <a:t>, </a:t>
            </a:r>
            <a:r>
              <a:rPr lang="ko-KR" altLang="en-US" sz="3200" dirty="0"/>
              <a:t>기운 센 </a:t>
            </a:r>
            <a:r>
              <a:rPr lang="ko-KR" altLang="en-US" sz="3200" dirty="0" err="1"/>
              <a:t>사자와도</a:t>
            </a:r>
            <a:r>
              <a:rPr lang="ko-KR" altLang="en-US" sz="3200" dirty="0"/>
              <a:t> 같습니다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일어나십시오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그들을 대적하시고</a:t>
            </a:r>
            <a:r>
              <a:rPr lang="en-US" altLang="ko-KR" sz="3200" dirty="0"/>
              <a:t>, </a:t>
            </a:r>
            <a:r>
              <a:rPr lang="ko-KR" altLang="en-US" sz="3200" dirty="0"/>
              <a:t>굴복시키십시오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칼을 드셔서</a:t>
            </a:r>
            <a:r>
              <a:rPr lang="en-US" altLang="ko-KR" sz="3200" dirty="0"/>
              <a:t>, </a:t>
            </a:r>
            <a:r>
              <a:rPr lang="ko-KR" altLang="en-US" sz="3200" dirty="0"/>
              <a:t>악인에게서 나의 생명을 구하여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이 세상에서 받을 몫을 다 받고 사는 자들에게서 나를 구해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몸소 구해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주님께서 쌓아 두신 재물로 자신들의 배를 채우고 남은 것을 자녀에게 물려주고 그래도 남아서 자식의 </a:t>
            </a:r>
            <a:r>
              <a:rPr lang="ko-KR" altLang="en-US" sz="3200" dirty="0" err="1"/>
              <a:t>자식들에게까지</a:t>
            </a:r>
            <a:r>
              <a:rPr lang="ko-KR" altLang="en-US" sz="3200" dirty="0"/>
              <a:t> 물려줍니다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F0556-EA62-FE2B-2872-58010B6333B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478A4-29B0-2213-613B-B08A155A44E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8865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15   </a:t>
            </a:r>
            <a:r>
              <a:rPr lang="ko-KR" altLang="en-US" sz="3200" dirty="0"/>
              <a:t>나는 떳떳하게 주님의 얼굴을 뵙겠습니다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깨어나서 주님의 모습 </a:t>
            </a:r>
            <a:r>
              <a:rPr lang="ko-KR" altLang="en-US" sz="3200" dirty="0" err="1"/>
              <a:t>뵈올</a:t>
            </a:r>
            <a:r>
              <a:rPr lang="ko-KR" altLang="en-US" sz="3200" dirty="0"/>
              <a:t> 때에 주님과 함께 있는 것만으로도 내게 기쁨이 넘칠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17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17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123390</TotalTime>
  <Words>412</Words>
  <Application>Microsoft Office PowerPoint</Application>
  <PresentationFormat>화면 슬라이드 쇼(4:3)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10903</cp:revision>
  <dcterms:created xsi:type="dcterms:W3CDTF">2020-04-21T04:48:11Z</dcterms:created>
  <dcterms:modified xsi:type="dcterms:W3CDTF">2026-06-09T00:14:31Z</dcterms:modified>
</cp:coreProperties>
</file>