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56" r:id="rId6"/>
    <p:sldId id="384" r:id="rId7"/>
    <p:sldId id="41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16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9D8E9-196D-ABA6-CA4A-1851E45A1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F74CBB-1D61-0F2D-7865-AEB9F977813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최선의 선택</a:t>
            </a:r>
          </a:p>
          <a:p>
            <a:pPr fontAlgn="base"/>
            <a:r>
              <a:rPr lang="ko-KR" altLang="en-US" sz="3200" dirty="0"/>
              <a:t>다윗의 </a:t>
            </a:r>
            <a:r>
              <a:rPr lang="ko-KR" altLang="en-US" sz="3200" dirty="0" err="1"/>
              <a:t>믹담</a:t>
            </a:r>
            <a:endParaRPr lang="ko-KR" altLang="en-US" sz="3200" dirty="0"/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지켜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주님께로 피합니다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 err="1"/>
              <a:t>나더러</a:t>
            </a:r>
            <a:r>
              <a:rPr lang="ko-KR" altLang="en-US" sz="3200" dirty="0"/>
              <a:t> 주님에 대해 말하라면 </a:t>
            </a:r>
            <a:r>
              <a:rPr lang="en-US" altLang="ko-KR" sz="3200" dirty="0"/>
              <a:t>'</a:t>
            </a:r>
            <a:r>
              <a:rPr lang="ko-KR" altLang="en-US" sz="3200" dirty="0"/>
              <a:t>하나님은 나의 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떠나서는 내게 행복이 없다</a:t>
            </a:r>
            <a:r>
              <a:rPr lang="en-US" altLang="ko-KR" sz="3200" dirty="0"/>
              <a:t>' </a:t>
            </a:r>
            <a:r>
              <a:rPr lang="ko-KR" altLang="en-US" sz="3200" dirty="0"/>
              <a:t>하겠습니다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땅에 사는 성도들에 관해 말하라면 </a:t>
            </a:r>
            <a:r>
              <a:rPr lang="en-US" altLang="ko-KR" sz="3200" dirty="0"/>
              <a:t>'</a:t>
            </a:r>
            <a:r>
              <a:rPr lang="ko-KR" altLang="en-US" sz="3200" dirty="0"/>
              <a:t>성도들은 존귀한 사람들이요</a:t>
            </a:r>
            <a:r>
              <a:rPr lang="en-US" altLang="ko-KR" sz="3200" dirty="0"/>
              <a:t>, </a:t>
            </a:r>
            <a:r>
              <a:rPr lang="ko-KR" altLang="en-US" sz="3200" dirty="0"/>
              <a:t>나의 기쁨이다</a:t>
            </a:r>
            <a:r>
              <a:rPr lang="en-US" altLang="ko-KR" sz="3200" dirty="0"/>
              <a:t>' </a:t>
            </a:r>
            <a:r>
              <a:rPr lang="ko-KR" altLang="en-US" sz="3200" dirty="0"/>
              <a:t>하겠습니다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다른 신들을 섬기는 자들은 더욱더 고통을 당할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나는 그들처럼 피로 빚은 </a:t>
            </a:r>
            <a:r>
              <a:rPr lang="ko-KR" altLang="en-US" sz="3200" dirty="0" err="1"/>
              <a:t>제삿술을</a:t>
            </a:r>
            <a:r>
              <a:rPr lang="ko-KR" altLang="en-US" sz="3200" dirty="0"/>
              <a:t> 그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48F1EE-991A-5FE4-08C4-4B15EA0EB838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5847A-278D-7F92-710F-7ED43D1BBFEB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72665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C88C9-071E-D448-A70A-2435C362A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17EB02-C4C8-BFB5-8767-2AADFDB9466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신들에게 바치지 않겠으며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입에 그 신들의 이름도 올리지 않겠다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아</a:t>
            </a:r>
            <a:r>
              <a:rPr lang="en-US" altLang="ko-KR" sz="3200" dirty="0"/>
              <a:t>,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주님이야말로</a:t>
            </a:r>
            <a:r>
              <a:rPr lang="ko-KR" altLang="en-US" sz="3200" dirty="0"/>
              <a:t> 내가 받을 유산의 몫입니다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주님께서는 나에게 필요한 모든 복을 </a:t>
            </a:r>
            <a:r>
              <a:rPr lang="ko-KR" altLang="en-US" sz="3200" dirty="0" err="1"/>
              <a:t>내려주십니다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나의 미래는 주님이 책임지십니다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줄로 재어서 나에게 주신 그 땅은 기름진 곳입니다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참으로 나는</a:t>
            </a:r>
            <a:r>
              <a:rPr lang="en-US" altLang="ko-KR" sz="3200" dirty="0"/>
              <a:t>, </a:t>
            </a:r>
            <a:r>
              <a:rPr lang="ko-KR" altLang="en-US" sz="3200" dirty="0"/>
              <a:t>빛나는 유산을 물려받았습니다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주님께서 날마다 좋은 생각을 주시며</a:t>
            </a:r>
            <a:r>
              <a:rPr lang="en-US" altLang="ko-KR" sz="3200" dirty="0"/>
              <a:t>, </a:t>
            </a:r>
            <a:r>
              <a:rPr lang="ko-KR" altLang="en-US" sz="3200" dirty="0"/>
              <a:t>밤마다 나의 마음에 교훈을 주시니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주님을 찬양합니다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1D480E-D5AE-0468-940C-9C7C19EC3D3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B1D027-5FFC-0CC2-F792-00AA73F4240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029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15C32-9A42-731A-D09E-95B2F5E47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DC5CE4-145A-D433-3B41-9892A92D835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주님은 언제나 나와 함께 계시는 분</a:t>
            </a:r>
            <a:r>
              <a:rPr lang="en-US" altLang="ko-KR" sz="3200" dirty="0"/>
              <a:t>, </a:t>
            </a:r>
            <a:r>
              <a:rPr lang="ko-KR" altLang="en-US" sz="3200" dirty="0"/>
              <a:t>그가 나의 오른쪽에 계시니</a:t>
            </a:r>
            <a:r>
              <a:rPr lang="en-US" altLang="ko-KR" sz="3200" dirty="0"/>
              <a:t>, </a:t>
            </a:r>
            <a:r>
              <a:rPr lang="ko-KR" altLang="en-US" sz="3200" dirty="0"/>
              <a:t>나는 흔들리지 않는다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참 감사합니다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이 마음은 기쁨으로 가득 차고</a:t>
            </a:r>
            <a:r>
              <a:rPr lang="en-US" altLang="ko-KR" sz="3200" dirty="0"/>
              <a:t>, </a:t>
            </a:r>
            <a:r>
              <a:rPr lang="ko-KR" altLang="en-US" sz="3200" dirty="0"/>
              <a:t>이 몸도 아무 해를 두려워하지 않는 까닭은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주님께서 나를 보호하셔서 죽음의 세력이 나의 생명을 삼키지 못하게 하실 것이며 주님의 거룩한 자를 죽음의 세계에 버리지 않으실 것이기 때문입니다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주님께서 몸소 생명의 길을 나에게 보여 주시니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모시고 사는 삶에 기쁨이 넘칩니다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내 오른쪽에 계시니</a:t>
            </a:r>
            <a:r>
              <a:rPr lang="en-US" altLang="ko-KR" sz="3200" dirty="0"/>
              <a:t>, </a:t>
            </a:r>
            <a:r>
              <a:rPr lang="ko-KR" altLang="en-US" sz="3200" dirty="0"/>
              <a:t>이 큰 즐거움이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C2D0DA-5CD8-A435-9744-8CA286FFEC4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54A36-331A-9E17-3638-E395A81B47A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98636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영원토록 </a:t>
            </a:r>
            <a:r>
              <a:rPr lang="ko-KR" altLang="en-US" sz="3200" dirty="0"/>
              <a:t>이어질 것입니다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123382</TotalTime>
  <Words>333</Words>
  <Application>Microsoft Office PowerPoint</Application>
  <PresentationFormat>화면 슬라이드 쇼(4:3)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10902</cp:revision>
  <dcterms:created xsi:type="dcterms:W3CDTF">2020-04-21T04:48:11Z</dcterms:created>
  <dcterms:modified xsi:type="dcterms:W3CDTF">2026-06-09T00:04:07Z</dcterms:modified>
</cp:coreProperties>
</file>